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x="18288000" cy="10287000"/>
  <p:notesSz cx="6858000" cy="9144000"/>
  <p:embeddedFontLst>
    <p:embeddedFont>
      <p:font typeface="DM Sans" charset="1" panose="00000000000000000000"/>
      <p:regular r:id="rId36"/>
    </p:embeddedFont>
    <p:embeddedFont>
      <p:font typeface="Shrikhand" charset="1" panose="02000000000000000000"/>
      <p:regular r:id="rId37"/>
    </p:embeddedFont>
    <p:embeddedFont>
      <p:font typeface="DM Sans Bold" charset="1" panose="00000000000000000000"/>
      <p:regular r:id="rId38"/>
    </p:embeddedFont>
    <p:embeddedFont>
      <p:font typeface="Canva Sans Bold" charset="1" panose="020B0803030501040103"/>
      <p:regular r:id="rId39"/>
    </p:embeddedFont>
    <p:embeddedFont>
      <p:font typeface="Chewy" charset="1" panose="02000000000000000000"/>
      <p:regular r:id="rId40"/>
    </p:embeddedFont>
    <p:embeddedFont>
      <p:font typeface="Canva Sans" charset="1" panose="020B0503030501040103"/>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0.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1.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4.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1.jpeg" Type="http://schemas.openxmlformats.org/officeDocument/2006/relationships/image"/><Relationship Id="rId5" Target="../media/image3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3.jpeg" Type="http://schemas.openxmlformats.org/officeDocument/2006/relationships/image"/><Relationship Id="rId5" Target="../media/image34.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7.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40.png" Type="http://schemas.openxmlformats.org/officeDocument/2006/relationships/image"/><Relationship Id="rId9" Target="../media/image41.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svg" Type="http://schemas.openxmlformats.org/officeDocument/2006/relationships/image"/><Relationship Id="rId2" Target="../media/image35.png" Type="http://schemas.openxmlformats.org/officeDocument/2006/relationships/image"/><Relationship Id="rId3" Target="../media/image36.sv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svg" Type="http://schemas.openxmlformats.org/officeDocument/2006/relationships/image"/><Relationship Id="rId2" Target="../media/image35.png" Type="http://schemas.openxmlformats.org/officeDocument/2006/relationships/image"/><Relationship Id="rId3" Target="../media/image36.sv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svg" Type="http://schemas.openxmlformats.org/officeDocument/2006/relationships/image"/><Relationship Id="rId2" Target="../media/image35.png" Type="http://schemas.openxmlformats.org/officeDocument/2006/relationships/image"/><Relationship Id="rId3" Target="../media/image36.sv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svg" Type="http://schemas.openxmlformats.org/officeDocument/2006/relationships/image"/><Relationship Id="rId2" Target="../media/image35.png" Type="http://schemas.openxmlformats.org/officeDocument/2006/relationships/image"/><Relationship Id="rId3" Target="../media/image36.sv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44.png" Type="http://schemas.openxmlformats.org/officeDocument/2006/relationships/image"/><Relationship Id="rId9" Target="../media/image4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11" Target="../media/image47.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9F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8006273" y="-3841"/>
            <a:ext cx="2275455" cy="18342286"/>
          </a:xfrm>
          <a:custGeom>
            <a:avLst/>
            <a:gdLst/>
            <a:ahLst/>
            <a:cxnLst/>
            <a:rect r="r" b="b" t="t" l="l"/>
            <a:pathLst>
              <a:path h="18342286" w="2275455">
                <a:moveTo>
                  <a:pt x="0" y="0"/>
                </a:moveTo>
                <a:lnTo>
                  <a:pt x="2275454" y="0"/>
                </a:lnTo>
                <a:lnTo>
                  <a:pt x="2275454" y="18342287"/>
                </a:lnTo>
                <a:lnTo>
                  <a:pt x="0" y="18342287"/>
                </a:lnTo>
                <a:lnTo>
                  <a:pt x="0" y="0"/>
                </a:lnTo>
                <a:close/>
              </a:path>
            </a:pathLst>
          </a:custGeom>
          <a:blipFill>
            <a:blip r:embed="rId2">
              <a:extLst>
                <a:ext uri="{96DAC541-7B7A-43D3-8B79-37D633B846F1}">
                  <asvg:svgBlip xmlns:asvg="http://schemas.microsoft.com/office/drawing/2016/SVG/main" r:embed="rId3"/>
                </a:ext>
              </a:extLst>
            </a:blip>
            <a:stretch>
              <a:fillRect l="0" t="0" r="-352877" b="0"/>
            </a:stretch>
          </a:blipFill>
        </p:spPr>
      </p:sp>
      <p:sp>
        <p:nvSpPr>
          <p:cNvPr name="Freeform 3" id="3"/>
          <p:cNvSpPr/>
          <p:nvPr/>
        </p:nvSpPr>
        <p:spPr>
          <a:xfrm flipH="false" flipV="false" rot="0">
            <a:off x="15434922" y="3002942"/>
            <a:ext cx="790695" cy="1191780"/>
          </a:xfrm>
          <a:custGeom>
            <a:avLst/>
            <a:gdLst/>
            <a:ahLst/>
            <a:cxnLst/>
            <a:rect r="r" b="b" t="t" l="l"/>
            <a:pathLst>
              <a:path h="1191780" w="790695">
                <a:moveTo>
                  <a:pt x="0" y="0"/>
                </a:moveTo>
                <a:lnTo>
                  <a:pt x="790695" y="0"/>
                </a:lnTo>
                <a:lnTo>
                  <a:pt x="790695" y="1191780"/>
                </a:lnTo>
                <a:lnTo>
                  <a:pt x="0" y="11917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2258209" y="6151140"/>
            <a:ext cx="790695" cy="1191780"/>
          </a:xfrm>
          <a:custGeom>
            <a:avLst/>
            <a:gdLst/>
            <a:ahLst/>
            <a:cxnLst/>
            <a:rect r="r" b="b" t="t" l="l"/>
            <a:pathLst>
              <a:path h="1191780" w="790695">
                <a:moveTo>
                  <a:pt x="790695" y="0"/>
                </a:moveTo>
                <a:lnTo>
                  <a:pt x="0" y="0"/>
                </a:lnTo>
                <a:lnTo>
                  <a:pt x="0" y="1191780"/>
                </a:lnTo>
                <a:lnTo>
                  <a:pt x="790695" y="1191780"/>
                </a:lnTo>
                <a:lnTo>
                  <a:pt x="790695"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4184604" y="6955149"/>
            <a:ext cx="10390653" cy="1326041"/>
            <a:chOff x="0" y="0"/>
            <a:chExt cx="13854204" cy="1768054"/>
          </a:xfrm>
        </p:grpSpPr>
        <p:grpSp>
          <p:nvGrpSpPr>
            <p:cNvPr name="Group 6" id="6"/>
            <p:cNvGrpSpPr/>
            <p:nvPr/>
          </p:nvGrpSpPr>
          <p:grpSpPr>
            <a:xfrm rot="0">
              <a:off x="0" y="0"/>
              <a:ext cx="13854204" cy="1768054"/>
              <a:chOff x="0" y="0"/>
              <a:chExt cx="79735615" cy="10175748"/>
            </a:xfrm>
          </p:grpSpPr>
          <p:sp>
            <p:nvSpPr>
              <p:cNvPr name="Freeform 7" id="7"/>
              <p:cNvSpPr/>
              <p:nvPr/>
            </p:nvSpPr>
            <p:spPr>
              <a:xfrm flipH="false" flipV="false" rot="0">
                <a:off x="72390" y="72390"/>
                <a:ext cx="79590834" cy="10030968"/>
              </a:xfrm>
              <a:custGeom>
                <a:avLst/>
                <a:gdLst/>
                <a:ahLst/>
                <a:cxnLst/>
                <a:rect r="r" b="b" t="t" l="l"/>
                <a:pathLst>
                  <a:path h="10030968" w="79590834">
                    <a:moveTo>
                      <a:pt x="0" y="0"/>
                    </a:moveTo>
                    <a:lnTo>
                      <a:pt x="79590834" y="0"/>
                    </a:lnTo>
                    <a:lnTo>
                      <a:pt x="79590834" y="10030968"/>
                    </a:lnTo>
                    <a:lnTo>
                      <a:pt x="0" y="10030968"/>
                    </a:lnTo>
                    <a:lnTo>
                      <a:pt x="0" y="0"/>
                    </a:lnTo>
                    <a:close/>
                  </a:path>
                </a:pathLst>
              </a:custGeom>
              <a:solidFill>
                <a:srgbClr val="FFF9F0"/>
              </a:solidFill>
            </p:spPr>
          </p:sp>
          <p:sp>
            <p:nvSpPr>
              <p:cNvPr name="Freeform 8" id="8"/>
              <p:cNvSpPr/>
              <p:nvPr/>
            </p:nvSpPr>
            <p:spPr>
              <a:xfrm flipH="false" flipV="false" rot="0">
                <a:off x="0" y="0"/>
                <a:ext cx="79735617" cy="10175748"/>
              </a:xfrm>
              <a:custGeom>
                <a:avLst/>
                <a:gdLst/>
                <a:ahLst/>
                <a:cxnLst/>
                <a:rect r="r" b="b" t="t" l="l"/>
                <a:pathLst>
                  <a:path h="10175748" w="79735617">
                    <a:moveTo>
                      <a:pt x="79590838" y="10030968"/>
                    </a:moveTo>
                    <a:lnTo>
                      <a:pt x="79735617" y="10030968"/>
                    </a:lnTo>
                    <a:lnTo>
                      <a:pt x="79735617" y="10175748"/>
                    </a:lnTo>
                    <a:lnTo>
                      <a:pt x="79590838" y="10175748"/>
                    </a:lnTo>
                    <a:lnTo>
                      <a:pt x="79590838" y="10030968"/>
                    </a:lnTo>
                    <a:close/>
                    <a:moveTo>
                      <a:pt x="0" y="144780"/>
                    </a:moveTo>
                    <a:lnTo>
                      <a:pt x="144780" y="144780"/>
                    </a:lnTo>
                    <a:lnTo>
                      <a:pt x="144780" y="10030968"/>
                    </a:lnTo>
                    <a:lnTo>
                      <a:pt x="0" y="10030968"/>
                    </a:lnTo>
                    <a:lnTo>
                      <a:pt x="0" y="144780"/>
                    </a:lnTo>
                    <a:close/>
                    <a:moveTo>
                      <a:pt x="0" y="10030968"/>
                    </a:moveTo>
                    <a:lnTo>
                      <a:pt x="144780" y="10030968"/>
                    </a:lnTo>
                    <a:lnTo>
                      <a:pt x="144780" y="10175748"/>
                    </a:lnTo>
                    <a:lnTo>
                      <a:pt x="0" y="10175748"/>
                    </a:lnTo>
                    <a:lnTo>
                      <a:pt x="0" y="10030968"/>
                    </a:lnTo>
                    <a:close/>
                    <a:moveTo>
                      <a:pt x="79590838" y="144780"/>
                    </a:moveTo>
                    <a:lnTo>
                      <a:pt x="79735617" y="144780"/>
                    </a:lnTo>
                    <a:lnTo>
                      <a:pt x="79735617" y="10030968"/>
                    </a:lnTo>
                    <a:lnTo>
                      <a:pt x="79590838" y="10030968"/>
                    </a:lnTo>
                    <a:lnTo>
                      <a:pt x="79590838" y="144780"/>
                    </a:lnTo>
                    <a:close/>
                    <a:moveTo>
                      <a:pt x="144780" y="10030968"/>
                    </a:moveTo>
                    <a:lnTo>
                      <a:pt x="79590838" y="10030968"/>
                    </a:lnTo>
                    <a:lnTo>
                      <a:pt x="79590838" y="10175748"/>
                    </a:lnTo>
                    <a:lnTo>
                      <a:pt x="144780" y="10175748"/>
                    </a:lnTo>
                    <a:lnTo>
                      <a:pt x="144780" y="10030968"/>
                    </a:lnTo>
                    <a:close/>
                    <a:moveTo>
                      <a:pt x="79590838" y="0"/>
                    </a:moveTo>
                    <a:lnTo>
                      <a:pt x="79735617" y="0"/>
                    </a:lnTo>
                    <a:lnTo>
                      <a:pt x="79735617" y="144780"/>
                    </a:lnTo>
                    <a:lnTo>
                      <a:pt x="79590838" y="144780"/>
                    </a:lnTo>
                    <a:lnTo>
                      <a:pt x="79590838" y="0"/>
                    </a:lnTo>
                    <a:close/>
                    <a:moveTo>
                      <a:pt x="0" y="0"/>
                    </a:moveTo>
                    <a:lnTo>
                      <a:pt x="144780" y="0"/>
                    </a:lnTo>
                    <a:lnTo>
                      <a:pt x="144780" y="144780"/>
                    </a:lnTo>
                    <a:lnTo>
                      <a:pt x="0" y="144780"/>
                    </a:lnTo>
                    <a:lnTo>
                      <a:pt x="0" y="0"/>
                    </a:lnTo>
                    <a:close/>
                    <a:moveTo>
                      <a:pt x="144780" y="0"/>
                    </a:moveTo>
                    <a:lnTo>
                      <a:pt x="79590838" y="0"/>
                    </a:lnTo>
                    <a:lnTo>
                      <a:pt x="79590838" y="144780"/>
                    </a:lnTo>
                    <a:lnTo>
                      <a:pt x="144780" y="144780"/>
                    </a:lnTo>
                    <a:lnTo>
                      <a:pt x="144780" y="0"/>
                    </a:lnTo>
                    <a:close/>
                  </a:path>
                </a:pathLst>
              </a:custGeom>
              <a:solidFill>
                <a:srgbClr val="000000"/>
              </a:solidFill>
            </p:spPr>
          </p:sp>
        </p:grpSp>
        <p:sp>
          <p:nvSpPr>
            <p:cNvPr name="TextBox 9" id="9"/>
            <p:cNvSpPr txBox="true"/>
            <p:nvPr/>
          </p:nvSpPr>
          <p:spPr>
            <a:xfrm rot="0">
              <a:off x="870914" y="294535"/>
              <a:ext cx="12112376" cy="1131358"/>
            </a:xfrm>
            <a:prstGeom prst="rect">
              <a:avLst/>
            </a:prstGeom>
          </p:spPr>
          <p:txBody>
            <a:bodyPr anchor="t" rtlCol="false" tIns="0" lIns="0" bIns="0" rIns="0">
              <a:spAutoFit/>
            </a:bodyPr>
            <a:lstStyle/>
            <a:p>
              <a:pPr algn="ctr">
                <a:lnSpc>
                  <a:spcPts val="3499"/>
                </a:lnSpc>
              </a:pPr>
              <a:r>
                <a:rPr lang="en-US" sz="2499">
                  <a:solidFill>
                    <a:srgbClr val="000000"/>
                  </a:solidFill>
                  <a:latin typeface="DM Sans"/>
                  <a:ea typeface="DM Sans"/>
                  <a:cs typeface="DM Sans"/>
                  <a:sym typeface="DM Sans"/>
                </a:rPr>
                <a:t>A PRESENTATION TO INTRODUCE WHY AND HOW OPERATING SYSTEM?</a:t>
              </a:r>
            </a:p>
          </p:txBody>
        </p:sp>
      </p:grpSp>
      <p:sp>
        <p:nvSpPr>
          <p:cNvPr name="Freeform 10" id="10"/>
          <p:cNvSpPr/>
          <p:nvPr/>
        </p:nvSpPr>
        <p:spPr>
          <a:xfrm flipH="false" flipV="false" rot="0">
            <a:off x="8185951" y="7926910"/>
            <a:ext cx="1971722" cy="1240392"/>
          </a:xfrm>
          <a:custGeom>
            <a:avLst/>
            <a:gdLst/>
            <a:ahLst/>
            <a:cxnLst/>
            <a:rect r="r" b="b" t="t" l="l"/>
            <a:pathLst>
              <a:path h="1240392" w="1971722">
                <a:moveTo>
                  <a:pt x="0" y="0"/>
                </a:moveTo>
                <a:lnTo>
                  <a:pt x="1971721" y="0"/>
                </a:lnTo>
                <a:lnTo>
                  <a:pt x="1971721" y="1240392"/>
                </a:lnTo>
                <a:lnTo>
                  <a:pt x="0" y="12403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7932213" y="550569"/>
            <a:ext cx="2479197" cy="2429613"/>
          </a:xfrm>
          <a:custGeom>
            <a:avLst/>
            <a:gdLst/>
            <a:ahLst/>
            <a:cxnLst/>
            <a:rect r="r" b="b" t="t" l="l"/>
            <a:pathLst>
              <a:path h="2429613" w="2479197">
                <a:moveTo>
                  <a:pt x="0" y="0"/>
                </a:moveTo>
                <a:lnTo>
                  <a:pt x="2479197" y="0"/>
                </a:lnTo>
                <a:lnTo>
                  <a:pt x="2479197" y="2429613"/>
                </a:lnTo>
                <a:lnTo>
                  <a:pt x="0" y="242961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2258209" y="4185197"/>
            <a:ext cx="14629659" cy="2970902"/>
          </a:xfrm>
          <a:prstGeom prst="rect">
            <a:avLst/>
          </a:prstGeom>
        </p:spPr>
        <p:txBody>
          <a:bodyPr anchor="t" rtlCol="false" tIns="0" lIns="0" bIns="0" rIns="0">
            <a:spAutoFit/>
          </a:bodyPr>
          <a:lstStyle/>
          <a:p>
            <a:pPr algn="ctr">
              <a:lnSpc>
                <a:spcPts val="11659"/>
              </a:lnSpc>
            </a:pPr>
            <a:r>
              <a:rPr lang="en-US" sz="9716">
                <a:solidFill>
                  <a:srgbClr val="A01FFF"/>
                </a:solidFill>
                <a:latin typeface="Shrikhand"/>
                <a:ea typeface="Shrikhand"/>
                <a:cs typeface="Shrikhand"/>
                <a:sym typeface="Shrikhand"/>
              </a:rPr>
              <a:t>All About OPERATING SYSTEM</a:t>
            </a:r>
          </a:p>
        </p:txBody>
      </p:sp>
      <p:sp>
        <p:nvSpPr>
          <p:cNvPr name="TextBox 13" id="13"/>
          <p:cNvSpPr txBox="true"/>
          <p:nvPr/>
        </p:nvSpPr>
        <p:spPr>
          <a:xfrm rot="0">
            <a:off x="7876564" y="3282321"/>
            <a:ext cx="2534872" cy="585397"/>
          </a:xfrm>
          <a:prstGeom prst="rect">
            <a:avLst/>
          </a:prstGeom>
        </p:spPr>
        <p:txBody>
          <a:bodyPr anchor="t" rtlCol="false" tIns="0" lIns="0" bIns="0" rIns="0">
            <a:spAutoFit/>
          </a:bodyPr>
          <a:lstStyle/>
          <a:p>
            <a:pPr algn="ctr">
              <a:lnSpc>
                <a:spcPts val="3156"/>
              </a:lnSpc>
            </a:pPr>
            <a:r>
              <a:rPr lang="en-US" sz="2254" b="true">
                <a:solidFill>
                  <a:srgbClr val="000000"/>
                </a:solidFill>
                <a:latin typeface="DM Sans Bold"/>
                <a:ea typeface="DM Sans Bold"/>
                <a:cs typeface="DM Sans Bold"/>
                <a:sym typeface="DM Sans Bold"/>
              </a:rPr>
              <a:t>Hello Classmates!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9F0"/>
        </a:solidFill>
      </p:bgPr>
    </p:bg>
    <p:spTree>
      <p:nvGrpSpPr>
        <p:cNvPr id="1" name=""/>
        <p:cNvGrpSpPr/>
        <p:nvPr/>
      </p:nvGrpSpPr>
      <p:grpSpPr>
        <a:xfrm>
          <a:off x="0" y="0"/>
          <a:ext cx="0" cy="0"/>
          <a:chOff x="0" y="0"/>
          <a:chExt cx="0" cy="0"/>
        </a:xfrm>
      </p:grpSpPr>
      <p:sp>
        <p:nvSpPr>
          <p:cNvPr name="Freeform 2" id="2"/>
          <p:cNvSpPr/>
          <p:nvPr/>
        </p:nvSpPr>
        <p:spPr>
          <a:xfrm flipH="true" flipV="true" rot="-5400000">
            <a:off x="8846065" y="863095"/>
            <a:ext cx="10305030" cy="8578840"/>
          </a:xfrm>
          <a:custGeom>
            <a:avLst/>
            <a:gdLst/>
            <a:ahLst/>
            <a:cxnLst/>
            <a:rect r="r" b="b" t="t" l="l"/>
            <a:pathLst>
              <a:path h="8578840" w="10305030">
                <a:moveTo>
                  <a:pt x="10305030" y="8578840"/>
                </a:moveTo>
                <a:lnTo>
                  <a:pt x="0" y="8578840"/>
                </a:lnTo>
                <a:lnTo>
                  <a:pt x="0" y="0"/>
                </a:lnTo>
                <a:lnTo>
                  <a:pt x="10305030" y="0"/>
                </a:lnTo>
                <a:lnTo>
                  <a:pt x="10305030" y="8578840"/>
                </a:lnTo>
                <a:close/>
              </a:path>
            </a:pathLst>
          </a:custGeom>
          <a:blipFill>
            <a:blip r:embed="rId2">
              <a:extLst>
                <a:ext uri="{96DAC541-7B7A-43D3-8B79-37D633B846F1}">
                  <asvg:svgBlip xmlns:asvg="http://schemas.microsoft.com/office/drawing/2016/SVG/main" r:embed="rId3"/>
                </a:ext>
              </a:extLst>
            </a:blip>
            <a:stretch>
              <a:fillRect l="0" t="-113808" r="0" b="0"/>
            </a:stretch>
          </a:blipFill>
          <a:ln cap="sq">
            <a:noFill/>
            <a:prstDash val="solid"/>
            <a:miter/>
          </a:ln>
        </p:spPr>
      </p:sp>
      <p:grpSp>
        <p:nvGrpSpPr>
          <p:cNvPr name="Group 3" id="3"/>
          <p:cNvGrpSpPr>
            <a:grpSpLocks noChangeAspect="true"/>
          </p:cNvGrpSpPr>
          <p:nvPr/>
        </p:nvGrpSpPr>
        <p:grpSpPr>
          <a:xfrm rot="0">
            <a:off x="10117372" y="1621155"/>
            <a:ext cx="7762415" cy="7762415"/>
            <a:chOff x="0" y="0"/>
            <a:chExt cx="8909050" cy="8909050"/>
          </a:xfrm>
        </p:grpSpPr>
        <p:sp>
          <p:nvSpPr>
            <p:cNvPr name="Freeform 4" id="4"/>
            <p:cNvSpPr/>
            <p:nvPr/>
          </p:nvSpPr>
          <p:spPr>
            <a:xfrm flipH="false" flipV="false" rot="0">
              <a:off x="-210012" y="2402"/>
              <a:ext cx="9329074" cy="8904246"/>
            </a:xfrm>
            <a:custGeom>
              <a:avLst/>
              <a:gdLst/>
              <a:ahLst/>
              <a:cxnLst/>
              <a:rect r="r" b="b" t="t" l="l"/>
              <a:pathLst>
                <a:path h="8904246" w="9329074">
                  <a:moveTo>
                    <a:pt x="4664537" y="7123"/>
                  </a:moveTo>
                  <a:cubicBezTo>
                    <a:pt x="3071756" y="0"/>
                    <a:pt x="1596908" y="845651"/>
                    <a:pt x="798454" y="2223865"/>
                  </a:cubicBezTo>
                  <a:cubicBezTo>
                    <a:pt x="0" y="3602079"/>
                    <a:pt x="0" y="5302167"/>
                    <a:pt x="798454" y="6680382"/>
                  </a:cubicBezTo>
                  <a:cubicBezTo>
                    <a:pt x="1596908" y="8058595"/>
                    <a:pt x="3071756" y="8904246"/>
                    <a:pt x="4664537" y="8897123"/>
                  </a:cubicBezTo>
                  <a:cubicBezTo>
                    <a:pt x="6257318" y="8904246"/>
                    <a:pt x="7732166" y="8058595"/>
                    <a:pt x="8530620" y="6680382"/>
                  </a:cubicBezTo>
                  <a:cubicBezTo>
                    <a:pt x="9329074" y="5302167"/>
                    <a:pt x="9329074" y="3602079"/>
                    <a:pt x="8530620" y="2223865"/>
                  </a:cubicBezTo>
                  <a:cubicBezTo>
                    <a:pt x="7732166" y="845651"/>
                    <a:pt x="6257318" y="0"/>
                    <a:pt x="4664537" y="7123"/>
                  </a:cubicBezTo>
                  <a:close/>
                </a:path>
              </a:pathLst>
            </a:custGeom>
            <a:solidFill>
              <a:srgbClr val="FFFFFF"/>
            </a:solidFill>
          </p:spPr>
        </p:sp>
        <p:sp>
          <p:nvSpPr>
            <p:cNvPr name="Freeform 5" id="5"/>
            <p:cNvSpPr/>
            <p:nvPr/>
          </p:nvSpPr>
          <p:spPr>
            <a:xfrm flipH="false" flipV="false" rot="0">
              <a:off x="63863" y="263805"/>
              <a:ext cx="8781323" cy="8381440"/>
            </a:xfrm>
            <a:custGeom>
              <a:avLst/>
              <a:gdLst/>
              <a:ahLst/>
              <a:cxnLst/>
              <a:rect r="r" b="b" t="t" l="l"/>
              <a:pathLst>
                <a:path h="8381440" w="8781323">
                  <a:moveTo>
                    <a:pt x="4390662" y="6705"/>
                  </a:moveTo>
                  <a:cubicBezTo>
                    <a:pt x="2891400" y="0"/>
                    <a:pt x="1503147" y="795999"/>
                    <a:pt x="751573" y="2093292"/>
                  </a:cubicBezTo>
                  <a:cubicBezTo>
                    <a:pt x="0" y="3390586"/>
                    <a:pt x="0" y="4990854"/>
                    <a:pt x="751573" y="6288148"/>
                  </a:cubicBezTo>
                  <a:cubicBezTo>
                    <a:pt x="1503147" y="7585441"/>
                    <a:pt x="2891400" y="8381440"/>
                    <a:pt x="4390662" y="8374735"/>
                  </a:cubicBezTo>
                  <a:cubicBezTo>
                    <a:pt x="5889924" y="8381440"/>
                    <a:pt x="7278177" y="7585441"/>
                    <a:pt x="8029751" y="6288148"/>
                  </a:cubicBezTo>
                  <a:cubicBezTo>
                    <a:pt x="8781323" y="4990854"/>
                    <a:pt x="8781323" y="3390586"/>
                    <a:pt x="8029751" y="2093292"/>
                  </a:cubicBezTo>
                  <a:cubicBezTo>
                    <a:pt x="7278177" y="795999"/>
                    <a:pt x="5889924" y="0"/>
                    <a:pt x="4390662" y="6705"/>
                  </a:cubicBezTo>
                  <a:close/>
                </a:path>
              </a:pathLst>
            </a:custGeom>
            <a:blipFill>
              <a:blip r:embed="rId4"/>
              <a:stretch>
                <a:fillRect l="-43331" t="0" r="-43331" b="0"/>
              </a:stretch>
            </a:blipFill>
          </p:spPr>
        </p:sp>
        <p:sp>
          <p:nvSpPr>
            <p:cNvPr name="Freeform 6" id="6"/>
            <p:cNvSpPr/>
            <p:nvPr/>
          </p:nvSpPr>
          <p:spPr>
            <a:xfrm flipH="false" flipV="false" rot="0">
              <a:off x="0" y="0"/>
              <a:ext cx="8909050" cy="8909050"/>
            </a:xfrm>
            <a:custGeom>
              <a:avLst/>
              <a:gdLst/>
              <a:ahLst/>
              <a:cxnLst/>
              <a:rect r="r" b="b" t="t" l="l"/>
              <a:pathLst>
                <a:path h="8909050" w="8909050">
                  <a:moveTo>
                    <a:pt x="4454525" y="8909050"/>
                  </a:moveTo>
                  <a:cubicBezTo>
                    <a:pt x="3264662" y="8909050"/>
                    <a:pt x="2146046" y="8445500"/>
                    <a:pt x="1304544" y="7603744"/>
                  </a:cubicBezTo>
                  <a:cubicBezTo>
                    <a:pt x="895477" y="7194550"/>
                    <a:pt x="574294" y="6718173"/>
                    <a:pt x="350012" y="6187694"/>
                  </a:cubicBezTo>
                  <a:cubicBezTo>
                    <a:pt x="117729" y="5638673"/>
                    <a:pt x="0" y="5055489"/>
                    <a:pt x="0" y="4454525"/>
                  </a:cubicBezTo>
                  <a:cubicBezTo>
                    <a:pt x="0" y="3854704"/>
                    <a:pt x="117475" y="3272282"/>
                    <a:pt x="349377" y="2723642"/>
                  </a:cubicBezTo>
                  <a:cubicBezTo>
                    <a:pt x="573405" y="2193163"/>
                    <a:pt x="894207" y="1716786"/>
                    <a:pt x="1302766" y="1307338"/>
                  </a:cubicBezTo>
                  <a:cubicBezTo>
                    <a:pt x="2144141" y="464312"/>
                    <a:pt x="3263519" y="0"/>
                    <a:pt x="4454525" y="0"/>
                  </a:cubicBezTo>
                  <a:cubicBezTo>
                    <a:pt x="5055362" y="0"/>
                    <a:pt x="5638419" y="117729"/>
                    <a:pt x="6187440" y="350012"/>
                  </a:cubicBezTo>
                  <a:cubicBezTo>
                    <a:pt x="6717792" y="574294"/>
                    <a:pt x="7194296" y="895477"/>
                    <a:pt x="7603490" y="1304544"/>
                  </a:cubicBezTo>
                  <a:cubicBezTo>
                    <a:pt x="8445373" y="2146046"/>
                    <a:pt x="8909050" y="3264789"/>
                    <a:pt x="8909050" y="4454652"/>
                  </a:cubicBezTo>
                  <a:cubicBezTo>
                    <a:pt x="8909050" y="5644769"/>
                    <a:pt x="8445246" y="6763766"/>
                    <a:pt x="7602982" y="7605268"/>
                  </a:cubicBezTo>
                  <a:cubicBezTo>
                    <a:pt x="7193789" y="8014208"/>
                    <a:pt x="6717285" y="8335138"/>
                    <a:pt x="6186932" y="8559419"/>
                  </a:cubicBezTo>
                  <a:cubicBezTo>
                    <a:pt x="5637911" y="8791321"/>
                    <a:pt x="5055108" y="8909050"/>
                    <a:pt x="4454525" y="8909050"/>
                  </a:cubicBezTo>
                  <a:close/>
                  <a:moveTo>
                    <a:pt x="4454525" y="19050"/>
                  </a:moveTo>
                  <a:cubicBezTo>
                    <a:pt x="3268599" y="19050"/>
                    <a:pt x="2154047" y="481330"/>
                    <a:pt x="1316228" y="1320800"/>
                  </a:cubicBezTo>
                  <a:cubicBezTo>
                    <a:pt x="909447" y="1728343"/>
                    <a:pt x="590042" y="2202815"/>
                    <a:pt x="366903" y="2731008"/>
                  </a:cubicBezTo>
                  <a:cubicBezTo>
                    <a:pt x="136017" y="3277362"/>
                    <a:pt x="19050" y="3857244"/>
                    <a:pt x="19050" y="4454525"/>
                  </a:cubicBezTo>
                  <a:cubicBezTo>
                    <a:pt x="19050" y="5052949"/>
                    <a:pt x="136271" y="5633593"/>
                    <a:pt x="367538" y="6180328"/>
                  </a:cubicBezTo>
                  <a:cubicBezTo>
                    <a:pt x="590931" y="6708522"/>
                    <a:pt x="910717" y="7182866"/>
                    <a:pt x="1318006" y="7590282"/>
                  </a:cubicBezTo>
                  <a:cubicBezTo>
                    <a:pt x="2155825" y="8428355"/>
                    <a:pt x="3269742" y="8890000"/>
                    <a:pt x="4454525" y="8890000"/>
                  </a:cubicBezTo>
                  <a:cubicBezTo>
                    <a:pt x="5052568" y="8890000"/>
                    <a:pt x="5632958" y="8772779"/>
                    <a:pt x="6179439" y="8541766"/>
                  </a:cubicBezTo>
                  <a:cubicBezTo>
                    <a:pt x="6707632" y="8318500"/>
                    <a:pt x="7181977" y="7998841"/>
                    <a:pt x="7589520" y="7591679"/>
                  </a:cubicBezTo>
                  <a:cubicBezTo>
                    <a:pt x="8428101" y="6753733"/>
                    <a:pt x="8890000" y="5639562"/>
                    <a:pt x="8890000" y="4454525"/>
                  </a:cubicBezTo>
                  <a:cubicBezTo>
                    <a:pt x="8890000" y="3269742"/>
                    <a:pt x="8428355" y="2155825"/>
                    <a:pt x="7590028" y="1317879"/>
                  </a:cubicBezTo>
                  <a:cubicBezTo>
                    <a:pt x="7182612" y="910590"/>
                    <a:pt x="6708140" y="590931"/>
                    <a:pt x="6180074" y="367538"/>
                  </a:cubicBezTo>
                  <a:cubicBezTo>
                    <a:pt x="5633339" y="136271"/>
                    <a:pt x="5052822" y="19050"/>
                    <a:pt x="4454525" y="19050"/>
                  </a:cubicBezTo>
                  <a:close/>
                  <a:moveTo>
                    <a:pt x="4454525" y="8648065"/>
                  </a:moveTo>
                  <a:cubicBezTo>
                    <a:pt x="3334385" y="8648065"/>
                    <a:pt x="2281301" y="8211693"/>
                    <a:pt x="1489075" y="7419213"/>
                  </a:cubicBezTo>
                  <a:cubicBezTo>
                    <a:pt x="697103" y="6626987"/>
                    <a:pt x="260985" y="5574157"/>
                    <a:pt x="260985" y="4454525"/>
                  </a:cubicBezTo>
                  <a:cubicBezTo>
                    <a:pt x="260985" y="3889756"/>
                    <a:pt x="371602" y="3341497"/>
                    <a:pt x="589788" y="2824988"/>
                  </a:cubicBezTo>
                  <a:cubicBezTo>
                    <a:pt x="800735" y="2325624"/>
                    <a:pt x="1102741" y="1877060"/>
                    <a:pt x="1487297" y="1491742"/>
                  </a:cubicBezTo>
                  <a:cubicBezTo>
                    <a:pt x="2279396" y="698119"/>
                    <a:pt x="3333242" y="260985"/>
                    <a:pt x="4454398" y="260985"/>
                  </a:cubicBezTo>
                  <a:cubicBezTo>
                    <a:pt x="5573776" y="260985"/>
                    <a:pt x="6626606" y="697103"/>
                    <a:pt x="7418832" y="1488948"/>
                  </a:cubicBezTo>
                  <a:cubicBezTo>
                    <a:pt x="8211438" y="2281174"/>
                    <a:pt x="8647937" y="3334385"/>
                    <a:pt x="8647937" y="4454398"/>
                  </a:cubicBezTo>
                  <a:cubicBezTo>
                    <a:pt x="8647937" y="5574792"/>
                    <a:pt x="8211311" y="6628130"/>
                    <a:pt x="7418450" y="7420356"/>
                  </a:cubicBezTo>
                  <a:cubicBezTo>
                    <a:pt x="6626225" y="8212074"/>
                    <a:pt x="5573522" y="8648065"/>
                    <a:pt x="4454525" y="8648065"/>
                  </a:cubicBezTo>
                  <a:close/>
                  <a:moveTo>
                    <a:pt x="4454525" y="280035"/>
                  </a:moveTo>
                  <a:cubicBezTo>
                    <a:pt x="3338449" y="280035"/>
                    <a:pt x="2289429" y="715137"/>
                    <a:pt x="1500886" y="1505204"/>
                  </a:cubicBezTo>
                  <a:cubicBezTo>
                    <a:pt x="713613" y="2294001"/>
                    <a:pt x="280035" y="3341370"/>
                    <a:pt x="280035" y="4454525"/>
                  </a:cubicBezTo>
                  <a:cubicBezTo>
                    <a:pt x="280035" y="5569077"/>
                    <a:pt x="714248" y="6617081"/>
                    <a:pt x="1502537" y="7405751"/>
                  </a:cubicBezTo>
                  <a:cubicBezTo>
                    <a:pt x="2291080" y="8194548"/>
                    <a:pt x="3339465" y="8629015"/>
                    <a:pt x="4454525" y="8629015"/>
                  </a:cubicBezTo>
                  <a:cubicBezTo>
                    <a:pt x="5568442" y="8629015"/>
                    <a:pt x="6616319" y="8195056"/>
                    <a:pt x="7405116" y="7407021"/>
                  </a:cubicBezTo>
                  <a:cubicBezTo>
                    <a:pt x="8194422" y="6618477"/>
                    <a:pt x="8629015" y="5569839"/>
                    <a:pt x="8629015" y="4454525"/>
                  </a:cubicBezTo>
                  <a:cubicBezTo>
                    <a:pt x="8629015" y="3339465"/>
                    <a:pt x="8194548" y="2291080"/>
                    <a:pt x="7405497" y="1502537"/>
                  </a:cubicBezTo>
                  <a:cubicBezTo>
                    <a:pt x="6616827" y="714121"/>
                    <a:pt x="5568823" y="280035"/>
                    <a:pt x="4454525" y="280035"/>
                  </a:cubicBezTo>
                  <a:close/>
                </a:path>
              </a:pathLst>
            </a:custGeom>
            <a:solidFill>
              <a:srgbClr val="000000"/>
            </a:solidFill>
          </p:spPr>
        </p:sp>
      </p:grpSp>
      <p:sp>
        <p:nvSpPr>
          <p:cNvPr name="TextBox 7" id="7"/>
          <p:cNvSpPr txBox="true"/>
          <p:nvPr/>
        </p:nvSpPr>
        <p:spPr>
          <a:xfrm rot="0">
            <a:off x="733344" y="3536122"/>
            <a:ext cx="7830956" cy="4442460"/>
          </a:xfrm>
          <a:prstGeom prst="rect">
            <a:avLst/>
          </a:prstGeom>
        </p:spPr>
        <p:txBody>
          <a:bodyPr anchor="t" rtlCol="false" tIns="0" lIns="0" bIns="0" rIns="0">
            <a:spAutoFit/>
          </a:bodyPr>
          <a:lstStyle/>
          <a:p>
            <a:pPr algn="ctr">
              <a:lnSpc>
                <a:spcPts val="5040"/>
              </a:lnSpc>
              <a:spcBef>
                <a:spcPct val="0"/>
              </a:spcBef>
            </a:pPr>
            <a:r>
              <a:rPr lang="en-US" sz="3600">
                <a:solidFill>
                  <a:srgbClr val="000000"/>
                </a:solidFill>
                <a:latin typeface="DM Sans"/>
                <a:ea typeface="DM Sans"/>
                <a:cs typeface="DM Sans"/>
                <a:sym typeface="DM Sans"/>
              </a:rPr>
              <a:t>Apple launched a UNIX-based OS with a sleek user interface, now known as macOS. Windows XP (2001): Widely praised for stability and ease of use, it became one of Microsoft's most successful OS releases.</a:t>
            </a:r>
            <a:r>
              <a:rPr lang="en-US" sz="3600">
                <a:solidFill>
                  <a:srgbClr val="000000"/>
                </a:solidFill>
                <a:latin typeface="DM Sans"/>
                <a:ea typeface="DM Sans"/>
                <a:cs typeface="DM Sans"/>
                <a:sym typeface="DM Sans"/>
              </a:rPr>
              <a:t> </a:t>
            </a:r>
          </a:p>
        </p:txBody>
      </p:sp>
      <p:sp>
        <p:nvSpPr>
          <p:cNvPr name="TextBox 8" id="8"/>
          <p:cNvSpPr txBox="true"/>
          <p:nvPr/>
        </p:nvSpPr>
        <p:spPr>
          <a:xfrm rot="0">
            <a:off x="191122" y="962025"/>
            <a:ext cx="8915400" cy="613410"/>
          </a:xfrm>
          <a:prstGeom prst="rect">
            <a:avLst/>
          </a:prstGeom>
        </p:spPr>
        <p:txBody>
          <a:bodyPr anchor="t" rtlCol="false" tIns="0" lIns="0" bIns="0" rIns="0">
            <a:spAutoFit/>
          </a:bodyPr>
          <a:lstStyle/>
          <a:p>
            <a:pPr algn="ctr">
              <a:lnSpc>
                <a:spcPts val="5040"/>
              </a:lnSpc>
              <a:spcBef>
                <a:spcPct val="0"/>
              </a:spcBef>
            </a:pPr>
            <a:r>
              <a:rPr lang="en-US" b="true" sz="3600">
                <a:solidFill>
                  <a:srgbClr val="000000"/>
                </a:solidFill>
                <a:latin typeface="DM Sans Bold"/>
                <a:ea typeface="DM Sans Bold"/>
                <a:cs typeface="DM Sans Bold"/>
                <a:sym typeface="DM Sans Bold"/>
              </a:rPr>
              <a:t>2000s - Modern OS Era Mac OS X (2001)</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9F0"/>
        </a:solidFill>
      </p:bgPr>
    </p:bg>
    <p:spTree>
      <p:nvGrpSpPr>
        <p:cNvPr id="1" name=""/>
        <p:cNvGrpSpPr/>
        <p:nvPr/>
      </p:nvGrpSpPr>
      <p:grpSpPr>
        <a:xfrm>
          <a:off x="0" y="0"/>
          <a:ext cx="0" cy="0"/>
          <a:chOff x="0" y="0"/>
          <a:chExt cx="0" cy="0"/>
        </a:xfrm>
      </p:grpSpPr>
      <p:sp>
        <p:nvSpPr>
          <p:cNvPr name="Freeform 2" id="2"/>
          <p:cNvSpPr/>
          <p:nvPr/>
        </p:nvSpPr>
        <p:spPr>
          <a:xfrm flipH="true" flipV="true" rot="-5400000">
            <a:off x="8846065" y="863095"/>
            <a:ext cx="10305030" cy="8578840"/>
          </a:xfrm>
          <a:custGeom>
            <a:avLst/>
            <a:gdLst/>
            <a:ahLst/>
            <a:cxnLst/>
            <a:rect r="r" b="b" t="t" l="l"/>
            <a:pathLst>
              <a:path h="8578840" w="10305030">
                <a:moveTo>
                  <a:pt x="10305030" y="8578840"/>
                </a:moveTo>
                <a:lnTo>
                  <a:pt x="0" y="8578840"/>
                </a:lnTo>
                <a:lnTo>
                  <a:pt x="0" y="0"/>
                </a:lnTo>
                <a:lnTo>
                  <a:pt x="10305030" y="0"/>
                </a:lnTo>
                <a:lnTo>
                  <a:pt x="10305030" y="8578840"/>
                </a:lnTo>
                <a:close/>
              </a:path>
            </a:pathLst>
          </a:custGeom>
          <a:blipFill>
            <a:blip r:embed="rId2">
              <a:extLst>
                <a:ext uri="{96DAC541-7B7A-43D3-8B79-37D633B846F1}">
                  <asvg:svgBlip xmlns:asvg="http://schemas.microsoft.com/office/drawing/2016/SVG/main" r:embed="rId3"/>
                </a:ext>
              </a:extLst>
            </a:blip>
            <a:stretch>
              <a:fillRect l="0" t="-113808" r="0" b="0"/>
            </a:stretch>
          </a:blipFill>
          <a:ln cap="sq">
            <a:noFill/>
            <a:prstDash val="solid"/>
            <a:miter/>
          </a:ln>
        </p:spPr>
      </p:sp>
      <p:grpSp>
        <p:nvGrpSpPr>
          <p:cNvPr name="Group 3" id="3"/>
          <p:cNvGrpSpPr>
            <a:grpSpLocks noChangeAspect="true"/>
          </p:cNvGrpSpPr>
          <p:nvPr/>
        </p:nvGrpSpPr>
        <p:grpSpPr>
          <a:xfrm rot="0">
            <a:off x="10117372" y="1621155"/>
            <a:ext cx="7762415" cy="7762415"/>
            <a:chOff x="0" y="0"/>
            <a:chExt cx="8909050" cy="8909050"/>
          </a:xfrm>
        </p:grpSpPr>
        <p:sp>
          <p:nvSpPr>
            <p:cNvPr name="Freeform 4" id="4"/>
            <p:cNvSpPr/>
            <p:nvPr/>
          </p:nvSpPr>
          <p:spPr>
            <a:xfrm flipH="false" flipV="false" rot="0">
              <a:off x="-210012" y="2402"/>
              <a:ext cx="9329074" cy="8904246"/>
            </a:xfrm>
            <a:custGeom>
              <a:avLst/>
              <a:gdLst/>
              <a:ahLst/>
              <a:cxnLst/>
              <a:rect r="r" b="b" t="t" l="l"/>
              <a:pathLst>
                <a:path h="8904246" w="9329074">
                  <a:moveTo>
                    <a:pt x="4664537" y="7123"/>
                  </a:moveTo>
                  <a:cubicBezTo>
                    <a:pt x="3071756" y="0"/>
                    <a:pt x="1596908" y="845651"/>
                    <a:pt x="798454" y="2223865"/>
                  </a:cubicBezTo>
                  <a:cubicBezTo>
                    <a:pt x="0" y="3602079"/>
                    <a:pt x="0" y="5302167"/>
                    <a:pt x="798454" y="6680382"/>
                  </a:cubicBezTo>
                  <a:cubicBezTo>
                    <a:pt x="1596908" y="8058595"/>
                    <a:pt x="3071756" y="8904246"/>
                    <a:pt x="4664537" y="8897123"/>
                  </a:cubicBezTo>
                  <a:cubicBezTo>
                    <a:pt x="6257318" y="8904246"/>
                    <a:pt x="7732166" y="8058595"/>
                    <a:pt x="8530620" y="6680382"/>
                  </a:cubicBezTo>
                  <a:cubicBezTo>
                    <a:pt x="9329074" y="5302167"/>
                    <a:pt x="9329074" y="3602079"/>
                    <a:pt x="8530620" y="2223865"/>
                  </a:cubicBezTo>
                  <a:cubicBezTo>
                    <a:pt x="7732166" y="845651"/>
                    <a:pt x="6257318" y="0"/>
                    <a:pt x="4664537" y="7123"/>
                  </a:cubicBezTo>
                  <a:close/>
                </a:path>
              </a:pathLst>
            </a:custGeom>
            <a:solidFill>
              <a:srgbClr val="FFFFFF"/>
            </a:solidFill>
          </p:spPr>
        </p:sp>
        <p:sp>
          <p:nvSpPr>
            <p:cNvPr name="Freeform 5" id="5"/>
            <p:cNvSpPr/>
            <p:nvPr/>
          </p:nvSpPr>
          <p:spPr>
            <a:xfrm flipH="false" flipV="false" rot="0">
              <a:off x="63863" y="263805"/>
              <a:ext cx="8781323" cy="8381440"/>
            </a:xfrm>
            <a:custGeom>
              <a:avLst/>
              <a:gdLst/>
              <a:ahLst/>
              <a:cxnLst/>
              <a:rect r="r" b="b" t="t" l="l"/>
              <a:pathLst>
                <a:path h="8381440" w="8781323">
                  <a:moveTo>
                    <a:pt x="4390662" y="6705"/>
                  </a:moveTo>
                  <a:cubicBezTo>
                    <a:pt x="2891400" y="0"/>
                    <a:pt x="1503147" y="795999"/>
                    <a:pt x="751573" y="2093292"/>
                  </a:cubicBezTo>
                  <a:cubicBezTo>
                    <a:pt x="0" y="3390586"/>
                    <a:pt x="0" y="4990854"/>
                    <a:pt x="751573" y="6288148"/>
                  </a:cubicBezTo>
                  <a:cubicBezTo>
                    <a:pt x="1503147" y="7585441"/>
                    <a:pt x="2891400" y="8381440"/>
                    <a:pt x="4390662" y="8374735"/>
                  </a:cubicBezTo>
                  <a:cubicBezTo>
                    <a:pt x="5889924" y="8381440"/>
                    <a:pt x="7278177" y="7585441"/>
                    <a:pt x="8029751" y="6288148"/>
                  </a:cubicBezTo>
                  <a:cubicBezTo>
                    <a:pt x="8781323" y="4990854"/>
                    <a:pt x="8781323" y="3390586"/>
                    <a:pt x="8029751" y="2093292"/>
                  </a:cubicBezTo>
                  <a:cubicBezTo>
                    <a:pt x="7278177" y="795999"/>
                    <a:pt x="5889924" y="0"/>
                    <a:pt x="4390662" y="6705"/>
                  </a:cubicBezTo>
                  <a:close/>
                </a:path>
              </a:pathLst>
            </a:custGeom>
            <a:blipFill>
              <a:blip r:embed="rId4"/>
              <a:stretch>
                <a:fillRect l="-24665" t="0" r="-24665" b="0"/>
              </a:stretch>
            </a:blipFill>
          </p:spPr>
        </p:sp>
        <p:sp>
          <p:nvSpPr>
            <p:cNvPr name="Freeform 6" id="6"/>
            <p:cNvSpPr/>
            <p:nvPr/>
          </p:nvSpPr>
          <p:spPr>
            <a:xfrm flipH="false" flipV="false" rot="0">
              <a:off x="0" y="0"/>
              <a:ext cx="8909050" cy="8909050"/>
            </a:xfrm>
            <a:custGeom>
              <a:avLst/>
              <a:gdLst/>
              <a:ahLst/>
              <a:cxnLst/>
              <a:rect r="r" b="b" t="t" l="l"/>
              <a:pathLst>
                <a:path h="8909050" w="8909050">
                  <a:moveTo>
                    <a:pt x="4454525" y="8909050"/>
                  </a:moveTo>
                  <a:cubicBezTo>
                    <a:pt x="3264662" y="8909050"/>
                    <a:pt x="2146046" y="8445500"/>
                    <a:pt x="1304544" y="7603744"/>
                  </a:cubicBezTo>
                  <a:cubicBezTo>
                    <a:pt x="895477" y="7194550"/>
                    <a:pt x="574294" y="6718173"/>
                    <a:pt x="350012" y="6187694"/>
                  </a:cubicBezTo>
                  <a:cubicBezTo>
                    <a:pt x="117729" y="5638673"/>
                    <a:pt x="0" y="5055489"/>
                    <a:pt x="0" y="4454525"/>
                  </a:cubicBezTo>
                  <a:cubicBezTo>
                    <a:pt x="0" y="3854704"/>
                    <a:pt x="117475" y="3272282"/>
                    <a:pt x="349377" y="2723642"/>
                  </a:cubicBezTo>
                  <a:cubicBezTo>
                    <a:pt x="573405" y="2193163"/>
                    <a:pt x="894207" y="1716786"/>
                    <a:pt x="1302766" y="1307338"/>
                  </a:cubicBezTo>
                  <a:cubicBezTo>
                    <a:pt x="2144141" y="464312"/>
                    <a:pt x="3263519" y="0"/>
                    <a:pt x="4454525" y="0"/>
                  </a:cubicBezTo>
                  <a:cubicBezTo>
                    <a:pt x="5055362" y="0"/>
                    <a:pt x="5638419" y="117729"/>
                    <a:pt x="6187440" y="350012"/>
                  </a:cubicBezTo>
                  <a:cubicBezTo>
                    <a:pt x="6717792" y="574294"/>
                    <a:pt x="7194296" y="895477"/>
                    <a:pt x="7603490" y="1304544"/>
                  </a:cubicBezTo>
                  <a:cubicBezTo>
                    <a:pt x="8445373" y="2146046"/>
                    <a:pt x="8909050" y="3264789"/>
                    <a:pt x="8909050" y="4454652"/>
                  </a:cubicBezTo>
                  <a:cubicBezTo>
                    <a:pt x="8909050" y="5644769"/>
                    <a:pt x="8445246" y="6763766"/>
                    <a:pt x="7602982" y="7605268"/>
                  </a:cubicBezTo>
                  <a:cubicBezTo>
                    <a:pt x="7193789" y="8014208"/>
                    <a:pt x="6717285" y="8335138"/>
                    <a:pt x="6186932" y="8559419"/>
                  </a:cubicBezTo>
                  <a:cubicBezTo>
                    <a:pt x="5637911" y="8791321"/>
                    <a:pt x="5055108" y="8909050"/>
                    <a:pt x="4454525" y="8909050"/>
                  </a:cubicBezTo>
                  <a:close/>
                  <a:moveTo>
                    <a:pt x="4454525" y="19050"/>
                  </a:moveTo>
                  <a:cubicBezTo>
                    <a:pt x="3268599" y="19050"/>
                    <a:pt x="2154047" y="481330"/>
                    <a:pt x="1316228" y="1320800"/>
                  </a:cubicBezTo>
                  <a:cubicBezTo>
                    <a:pt x="909447" y="1728343"/>
                    <a:pt x="590042" y="2202815"/>
                    <a:pt x="366903" y="2731008"/>
                  </a:cubicBezTo>
                  <a:cubicBezTo>
                    <a:pt x="136017" y="3277362"/>
                    <a:pt x="19050" y="3857244"/>
                    <a:pt x="19050" y="4454525"/>
                  </a:cubicBezTo>
                  <a:cubicBezTo>
                    <a:pt x="19050" y="5052949"/>
                    <a:pt x="136271" y="5633593"/>
                    <a:pt x="367538" y="6180328"/>
                  </a:cubicBezTo>
                  <a:cubicBezTo>
                    <a:pt x="590931" y="6708522"/>
                    <a:pt x="910717" y="7182866"/>
                    <a:pt x="1318006" y="7590282"/>
                  </a:cubicBezTo>
                  <a:cubicBezTo>
                    <a:pt x="2155825" y="8428355"/>
                    <a:pt x="3269742" y="8890000"/>
                    <a:pt x="4454525" y="8890000"/>
                  </a:cubicBezTo>
                  <a:cubicBezTo>
                    <a:pt x="5052568" y="8890000"/>
                    <a:pt x="5632958" y="8772779"/>
                    <a:pt x="6179439" y="8541766"/>
                  </a:cubicBezTo>
                  <a:cubicBezTo>
                    <a:pt x="6707632" y="8318500"/>
                    <a:pt x="7181977" y="7998841"/>
                    <a:pt x="7589520" y="7591679"/>
                  </a:cubicBezTo>
                  <a:cubicBezTo>
                    <a:pt x="8428101" y="6753733"/>
                    <a:pt x="8890000" y="5639562"/>
                    <a:pt x="8890000" y="4454525"/>
                  </a:cubicBezTo>
                  <a:cubicBezTo>
                    <a:pt x="8890000" y="3269742"/>
                    <a:pt x="8428355" y="2155825"/>
                    <a:pt x="7590028" y="1317879"/>
                  </a:cubicBezTo>
                  <a:cubicBezTo>
                    <a:pt x="7182612" y="910590"/>
                    <a:pt x="6708140" y="590931"/>
                    <a:pt x="6180074" y="367538"/>
                  </a:cubicBezTo>
                  <a:cubicBezTo>
                    <a:pt x="5633339" y="136271"/>
                    <a:pt x="5052822" y="19050"/>
                    <a:pt x="4454525" y="19050"/>
                  </a:cubicBezTo>
                  <a:close/>
                  <a:moveTo>
                    <a:pt x="4454525" y="8648065"/>
                  </a:moveTo>
                  <a:cubicBezTo>
                    <a:pt x="3334385" y="8648065"/>
                    <a:pt x="2281301" y="8211693"/>
                    <a:pt x="1489075" y="7419213"/>
                  </a:cubicBezTo>
                  <a:cubicBezTo>
                    <a:pt x="697103" y="6626987"/>
                    <a:pt x="260985" y="5574157"/>
                    <a:pt x="260985" y="4454525"/>
                  </a:cubicBezTo>
                  <a:cubicBezTo>
                    <a:pt x="260985" y="3889756"/>
                    <a:pt x="371602" y="3341497"/>
                    <a:pt x="589788" y="2824988"/>
                  </a:cubicBezTo>
                  <a:cubicBezTo>
                    <a:pt x="800735" y="2325624"/>
                    <a:pt x="1102741" y="1877060"/>
                    <a:pt x="1487297" y="1491742"/>
                  </a:cubicBezTo>
                  <a:cubicBezTo>
                    <a:pt x="2279396" y="698119"/>
                    <a:pt x="3333242" y="260985"/>
                    <a:pt x="4454398" y="260985"/>
                  </a:cubicBezTo>
                  <a:cubicBezTo>
                    <a:pt x="5573776" y="260985"/>
                    <a:pt x="6626606" y="697103"/>
                    <a:pt x="7418832" y="1488948"/>
                  </a:cubicBezTo>
                  <a:cubicBezTo>
                    <a:pt x="8211438" y="2281174"/>
                    <a:pt x="8647937" y="3334385"/>
                    <a:pt x="8647937" y="4454398"/>
                  </a:cubicBezTo>
                  <a:cubicBezTo>
                    <a:pt x="8647937" y="5574792"/>
                    <a:pt x="8211311" y="6628130"/>
                    <a:pt x="7418450" y="7420356"/>
                  </a:cubicBezTo>
                  <a:cubicBezTo>
                    <a:pt x="6626225" y="8212074"/>
                    <a:pt x="5573522" y="8648065"/>
                    <a:pt x="4454525" y="8648065"/>
                  </a:cubicBezTo>
                  <a:close/>
                  <a:moveTo>
                    <a:pt x="4454525" y="280035"/>
                  </a:moveTo>
                  <a:cubicBezTo>
                    <a:pt x="3338449" y="280035"/>
                    <a:pt x="2289429" y="715137"/>
                    <a:pt x="1500886" y="1505204"/>
                  </a:cubicBezTo>
                  <a:cubicBezTo>
                    <a:pt x="713613" y="2294001"/>
                    <a:pt x="280035" y="3341370"/>
                    <a:pt x="280035" y="4454525"/>
                  </a:cubicBezTo>
                  <a:cubicBezTo>
                    <a:pt x="280035" y="5569077"/>
                    <a:pt x="714248" y="6617081"/>
                    <a:pt x="1502537" y="7405751"/>
                  </a:cubicBezTo>
                  <a:cubicBezTo>
                    <a:pt x="2291080" y="8194548"/>
                    <a:pt x="3339465" y="8629015"/>
                    <a:pt x="4454525" y="8629015"/>
                  </a:cubicBezTo>
                  <a:cubicBezTo>
                    <a:pt x="5568442" y="8629015"/>
                    <a:pt x="6616319" y="8195056"/>
                    <a:pt x="7405116" y="7407021"/>
                  </a:cubicBezTo>
                  <a:cubicBezTo>
                    <a:pt x="8194422" y="6618477"/>
                    <a:pt x="8629015" y="5569839"/>
                    <a:pt x="8629015" y="4454525"/>
                  </a:cubicBezTo>
                  <a:cubicBezTo>
                    <a:pt x="8629015" y="3339465"/>
                    <a:pt x="8194548" y="2291080"/>
                    <a:pt x="7405497" y="1502537"/>
                  </a:cubicBezTo>
                  <a:cubicBezTo>
                    <a:pt x="6616827" y="714121"/>
                    <a:pt x="5568823" y="280035"/>
                    <a:pt x="4454525" y="280035"/>
                  </a:cubicBezTo>
                  <a:close/>
                </a:path>
              </a:pathLst>
            </a:custGeom>
            <a:solidFill>
              <a:srgbClr val="000000"/>
            </a:solidFill>
          </p:spPr>
        </p:sp>
      </p:grpSp>
      <p:sp>
        <p:nvSpPr>
          <p:cNvPr name="TextBox 7" id="7"/>
          <p:cNvSpPr txBox="true"/>
          <p:nvPr/>
        </p:nvSpPr>
        <p:spPr>
          <a:xfrm rot="0">
            <a:off x="733344" y="3536122"/>
            <a:ext cx="7830956" cy="3804285"/>
          </a:xfrm>
          <a:prstGeom prst="rect">
            <a:avLst/>
          </a:prstGeom>
        </p:spPr>
        <p:txBody>
          <a:bodyPr anchor="t" rtlCol="false" tIns="0" lIns="0" bIns="0" rIns="0">
            <a:spAutoFit/>
          </a:bodyPr>
          <a:lstStyle/>
          <a:p>
            <a:pPr algn="ctr">
              <a:lnSpc>
                <a:spcPts val="5040"/>
              </a:lnSpc>
              <a:spcBef>
                <a:spcPct val="0"/>
              </a:spcBef>
            </a:pPr>
            <a:r>
              <a:rPr lang="en-US" sz="3600">
                <a:solidFill>
                  <a:srgbClr val="000000"/>
                </a:solidFill>
                <a:latin typeface="DM Sans"/>
                <a:ea typeface="DM Sans"/>
                <a:cs typeface="DM Sans"/>
                <a:sym typeface="DM Sans"/>
              </a:rPr>
              <a:t>Google's OS for mobile devices, based on Linux, now dominates the smartphone market. iOS (2007): Apple's OS for iPhones and iPads, IS known for its seamless integration with Apple's hardware ecosystem.</a:t>
            </a:r>
          </a:p>
        </p:txBody>
      </p:sp>
      <p:sp>
        <p:nvSpPr>
          <p:cNvPr name="TextBox 8" id="8"/>
          <p:cNvSpPr txBox="true"/>
          <p:nvPr/>
        </p:nvSpPr>
        <p:spPr>
          <a:xfrm rot="0">
            <a:off x="0" y="962025"/>
            <a:ext cx="9297644" cy="1251585"/>
          </a:xfrm>
          <a:prstGeom prst="rect">
            <a:avLst/>
          </a:prstGeom>
        </p:spPr>
        <p:txBody>
          <a:bodyPr anchor="t" rtlCol="false" tIns="0" lIns="0" bIns="0" rIns="0">
            <a:spAutoFit/>
          </a:bodyPr>
          <a:lstStyle/>
          <a:p>
            <a:pPr algn="ctr">
              <a:lnSpc>
                <a:spcPts val="5040"/>
              </a:lnSpc>
              <a:spcBef>
                <a:spcPct val="0"/>
              </a:spcBef>
            </a:pPr>
            <a:r>
              <a:rPr lang="en-US" b="true" sz="3600">
                <a:solidFill>
                  <a:srgbClr val="000000"/>
                </a:solidFill>
                <a:latin typeface="DM Sans Bold"/>
                <a:ea typeface="DM Sans Bold"/>
                <a:cs typeface="DM Sans Bold"/>
                <a:sym typeface="DM Sans Bold"/>
              </a:rPr>
              <a:t>2010s - Mobile and Cloud Computing Android (2008)</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9F0"/>
        </a:solidFill>
      </p:bgPr>
    </p:bg>
    <p:spTree>
      <p:nvGrpSpPr>
        <p:cNvPr id="1" name=""/>
        <p:cNvGrpSpPr/>
        <p:nvPr/>
      </p:nvGrpSpPr>
      <p:grpSpPr>
        <a:xfrm>
          <a:off x="0" y="0"/>
          <a:ext cx="0" cy="0"/>
          <a:chOff x="0" y="0"/>
          <a:chExt cx="0" cy="0"/>
        </a:xfrm>
      </p:grpSpPr>
      <p:sp>
        <p:nvSpPr>
          <p:cNvPr name="Freeform 2" id="2"/>
          <p:cNvSpPr/>
          <p:nvPr/>
        </p:nvSpPr>
        <p:spPr>
          <a:xfrm flipH="true" flipV="true" rot="-5400000">
            <a:off x="8846065" y="863095"/>
            <a:ext cx="10305030" cy="8578840"/>
          </a:xfrm>
          <a:custGeom>
            <a:avLst/>
            <a:gdLst/>
            <a:ahLst/>
            <a:cxnLst/>
            <a:rect r="r" b="b" t="t" l="l"/>
            <a:pathLst>
              <a:path h="8578840" w="10305030">
                <a:moveTo>
                  <a:pt x="10305030" y="8578840"/>
                </a:moveTo>
                <a:lnTo>
                  <a:pt x="0" y="8578840"/>
                </a:lnTo>
                <a:lnTo>
                  <a:pt x="0" y="0"/>
                </a:lnTo>
                <a:lnTo>
                  <a:pt x="10305030" y="0"/>
                </a:lnTo>
                <a:lnTo>
                  <a:pt x="10305030" y="8578840"/>
                </a:lnTo>
                <a:close/>
              </a:path>
            </a:pathLst>
          </a:custGeom>
          <a:blipFill>
            <a:blip r:embed="rId2">
              <a:extLst>
                <a:ext uri="{96DAC541-7B7A-43D3-8B79-37D633B846F1}">
                  <asvg:svgBlip xmlns:asvg="http://schemas.microsoft.com/office/drawing/2016/SVG/main" r:embed="rId3"/>
                </a:ext>
              </a:extLst>
            </a:blip>
            <a:stretch>
              <a:fillRect l="0" t="-113808" r="0" b="0"/>
            </a:stretch>
          </a:blipFill>
          <a:ln cap="sq">
            <a:noFill/>
            <a:prstDash val="solid"/>
            <a:miter/>
          </a:ln>
        </p:spPr>
      </p:sp>
      <p:grpSp>
        <p:nvGrpSpPr>
          <p:cNvPr name="Group 3" id="3"/>
          <p:cNvGrpSpPr>
            <a:grpSpLocks noChangeAspect="true"/>
          </p:cNvGrpSpPr>
          <p:nvPr/>
        </p:nvGrpSpPr>
        <p:grpSpPr>
          <a:xfrm rot="0">
            <a:off x="10117372" y="1621155"/>
            <a:ext cx="7762415" cy="7762415"/>
            <a:chOff x="0" y="0"/>
            <a:chExt cx="8909050" cy="8909050"/>
          </a:xfrm>
        </p:grpSpPr>
        <p:sp>
          <p:nvSpPr>
            <p:cNvPr name="Freeform 4" id="4"/>
            <p:cNvSpPr/>
            <p:nvPr/>
          </p:nvSpPr>
          <p:spPr>
            <a:xfrm flipH="false" flipV="false" rot="0">
              <a:off x="-210012" y="2402"/>
              <a:ext cx="9329074" cy="8904246"/>
            </a:xfrm>
            <a:custGeom>
              <a:avLst/>
              <a:gdLst/>
              <a:ahLst/>
              <a:cxnLst/>
              <a:rect r="r" b="b" t="t" l="l"/>
              <a:pathLst>
                <a:path h="8904246" w="9329074">
                  <a:moveTo>
                    <a:pt x="4664537" y="7123"/>
                  </a:moveTo>
                  <a:cubicBezTo>
                    <a:pt x="3071756" y="0"/>
                    <a:pt x="1596908" y="845651"/>
                    <a:pt x="798454" y="2223865"/>
                  </a:cubicBezTo>
                  <a:cubicBezTo>
                    <a:pt x="0" y="3602079"/>
                    <a:pt x="0" y="5302167"/>
                    <a:pt x="798454" y="6680382"/>
                  </a:cubicBezTo>
                  <a:cubicBezTo>
                    <a:pt x="1596908" y="8058595"/>
                    <a:pt x="3071756" y="8904246"/>
                    <a:pt x="4664537" y="8897123"/>
                  </a:cubicBezTo>
                  <a:cubicBezTo>
                    <a:pt x="6257318" y="8904246"/>
                    <a:pt x="7732166" y="8058595"/>
                    <a:pt x="8530620" y="6680382"/>
                  </a:cubicBezTo>
                  <a:cubicBezTo>
                    <a:pt x="9329074" y="5302167"/>
                    <a:pt x="9329074" y="3602079"/>
                    <a:pt x="8530620" y="2223865"/>
                  </a:cubicBezTo>
                  <a:cubicBezTo>
                    <a:pt x="7732166" y="845651"/>
                    <a:pt x="6257318" y="0"/>
                    <a:pt x="4664537" y="7123"/>
                  </a:cubicBezTo>
                  <a:close/>
                </a:path>
              </a:pathLst>
            </a:custGeom>
            <a:solidFill>
              <a:srgbClr val="FFFFFF"/>
            </a:solidFill>
          </p:spPr>
        </p:sp>
        <p:sp>
          <p:nvSpPr>
            <p:cNvPr name="Freeform 5" id="5"/>
            <p:cNvSpPr/>
            <p:nvPr/>
          </p:nvSpPr>
          <p:spPr>
            <a:xfrm flipH="false" flipV="false" rot="0">
              <a:off x="63863" y="263805"/>
              <a:ext cx="8781323" cy="8381440"/>
            </a:xfrm>
            <a:custGeom>
              <a:avLst/>
              <a:gdLst/>
              <a:ahLst/>
              <a:cxnLst/>
              <a:rect r="r" b="b" t="t" l="l"/>
              <a:pathLst>
                <a:path h="8381440" w="8781323">
                  <a:moveTo>
                    <a:pt x="4390662" y="6705"/>
                  </a:moveTo>
                  <a:cubicBezTo>
                    <a:pt x="2891400" y="0"/>
                    <a:pt x="1503147" y="795999"/>
                    <a:pt x="751573" y="2093292"/>
                  </a:cubicBezTo>
                  <a:cubicBezTo>
                    <a:pt x="0" y="3390586"/>
                    <a:pt x="0" y="4990854"/>
                    <a:pt x="751573" y="6288148"/>
                  </a:cubicBezTo>
                  <a:cubicBezTo>
                    <a:pt x="1503147" y="7585441"/>
                    <a:pt x="2891400" y="8381440"/>
                    <a:pt x="4390662" y="8374735"/>
                  </a:cubicBezTo>
                  <a:cubicBezTo>
                    <a:pt x="5889924" y="8381440"/>
                    <a:pt x="7278177" y="7585441"/>
                    <a:pt x="8029751" y="6288148"/>
                  </a:cubicBezTo>
                  <a:cubicBezTo>
                    <a:pt x="8781323" y="4990854"/>
                    <a:pt x="8781323" y="3390586"/>
                    <a:pt x="8029751" y="2093292"/>
                  </a:cubicBezTo>
                  <a:cubicBezTo>
                    <a:pt x="7278177" y="795999"/>
                    <a:pt x="5889924" y="0"/>
                    <a:pt x="4390662" y="6705"/>
                  </a:cubicBezTo>
                  <a:close/>
                </a:path>
              </a:pathLst>
            </a:custGeom>
            <a:blipFill>
              <a:blip r:embed="rId4"/>
              <a:stretch>
                <a:fillRect l="-29643" t="0" r="-29643" b="0"/>
              </a:stretch>
            </a:blipFill>
          </p:spPr>
        </p:sp>
        <p:sp>
          <p:nvSpPr>
            <p:cNvPr name="Freeform 6" id="6"/>
            <p:cNvSpPr/>
            <p:nvPr/>
          </p:nvSpPr>
          <p:spPr>
            <a:xfrm flipH="false" flipV="false" rot="0">
              <a:off x="0" y="0"/>
              <a:ext cx="8909050" cy="8909050"/>
            </a:xfrm>
            <a:custGeom>
              <a:avLst/>
              <a:gdLst/>
              <a:ahLst/>
              <a:cxnLst/>
              <a:rect r="r" b="b" t="t" l="l"/>
              <a:pathLst>
                <a:path h="8909050" w="8909050">
                  <a:moveTo>
                    <a:pt x="4454525" y="8909050"/>
                  </a:moveTo>
                  <a:cubicBezTo>
                    <a:pt x="3264662" y="8909050"/>
                    <a:pt x="2146046" y="8445500"/>
                    <a:pt x="1304544" y="7603744"/>
                  </a:cubicBezTo>
                  <a:cubicBezTo>
                    <a:pt x="895477" y="7194550"/>
                    <a:pt x="574294" y="6718173"/>
                    <a:pt x="350012" y="6187694"/>
                  </a:cubicBezTo>
                  <a:cubicBezTo>
                    <a:pt x="117729" y="5638673"/>
                    <a:pt x="0" y="5055489"/>
                    <a:pt x="0" y="4454525"/>
                  </a:cubicBezTo>
                  <a:cubicBezTo>
                    <a:pt x="0" y="3854704"/>
                    <a:pt x="117475" y="3272282"/>
                    <a:pt x="349377" y="2723642"/>
                  </a:cubicBezTo>
                  <a:cubicBezTo>
                    <a:pt x="573405" y="2193163"/>
                    <a:pt x="894207" y="1716786"/>
                    <a:pt x="1302766" y="1307338"/>
                  </a:cubicBezTo>
                  <a:cubicBezTo>
                    <a:pt x="2144141" y="464312"/>
                    <a:pt x="3263519" y="0"/>
                    <a:pt x="4454525" y="0"/>
                  </a:cubicBezTo>
                  <a:cubicBezTo>
                    <a:pt x="5055362" y="0"/>
                    <a:pt x="5638419" y="117729"/>
                    <a:pt x="6187440" y="350012"/>
                  </a:cubicBezTo>
                  <a:cubicBezTo>
                    <a:pt x="6717792" y="574294"/>
                    <a:pt x="7194296" y="895477"/>
                    <a:pt x="7603490" y="1304544"/>
                  </a:cubicBezTo>
                  <a:cubicBezTo>
                    <a:pt x="8445373" y="2146046"/>
                    <a:pt x="8909050" y="3264789"/>
                    <a:pt x="8909050" y="4454652"/>
                  </a:cubicBezTo>
                  <a:cubicBezTo>
                    <a:pt x="8909050" y="5644769"/>
                    <a:pt x="8445246" y="6763766"/>
                    <a:pt x="7602982" y="7605268"/>
                  </a:cubicBezTo>
                  <a:cubicBezTo>
                    <a:pt x="7193789" y="8014208"/>
                    <a:pt x="6717285" y="8335138"/>
                    <a:pt x="6186932" y="8559419"/>
                  </a:cubicBezTo>
                  <a:cubicBezTo>
                    <a:pt x="5637911" y="8791321"/>
                    <a:pt x="5055108" y="8909050"/>
                    <a:pt x="4454525" y="8909050"/>
                  </a:cubicBezTo>
                  <a:close/>
                  <a:moveTo>
                    <a:pt x="4454525" y="19050"/>
                  </a:moveTo>
                  <a:cubicBezTo>
                    <a:pt x="3268599" y="19050"/>
                    <a:pt x="2154047" y="481330"/>
                    <a:pt x="1316228" y="1320800"/>
                  </a:cubicBezTo>
                  <a:cubicBezTo>
                    <a:pt x="909447" y="1728343"/>
                    <a:pt x="590042" y="2202815"/>
                    <a:pt x="366903" y="2731008"/>
                  </a:cubicBezTo>
                  <a:cubicBezTo>
                    <a:pt x="136017" y="3277362"/>
                    <a:pt x="19050" y="3857244"/>
                    <a:pt x="19050" y="4454525"/>
                  </a:cubicBezTo>
                  <a:cubicBezTo>
                    <a:pt x="19050" y="5052949"/>
                    <a:pt x="136271" y="5633593"/>
                    <a:pt x="367538" y="6180328"/>
                  </a:cubicBezTo>
                  <a:cubicBezTo>
                    <a:pt x="590931" y="6708522"/>
                    <a:pt x="910717" y="7182866"/>
                    <a:pt x="1318006" y="7590282"/>
                  </a:cubicBezTo>
                  <a:cubicBezTo>
                    <a:pt x="2155825" y="8428355"/>
                    <a:pt x="3269742" y="8890000"/>
                    <a:pt x="4454525" y="8890000"/>
                  </a:cubicBezTo>
                  <a:cubicBezTo>
                    <a:pt x="5052568" y="8890000"/>
                    <a:pt x="5632958" y="8772779"/>
                    <a:pt x="6179439" y="8541766"/>
                  </a:cubicBezTo>
                  <a:cubicBezTo>
                    <a:pt x="6707632" y="8318500"/>
                    <a:pt x="7181977" y="7998841"/>
                    <a:pt x="7589520" y="7591679"/>
                  </a:cubicBezTo>
                  <a:cubicBezTo>
                    <a:pt x="8428101" y="6753733"/>
                    <a:pt x="8890000" y="5639562"/>
                    <a:pt x="8890000" y="4454525"/>
                  </a:cubicBezTo>
                  <a:cubicBezTo>
                    <a:pt x="8890000" y="3269742"/>
                    <a:pt x="8428355" y="2155825"/>
                    <a:pt x="7590028" y="1317879"/>
                  </a:cubicBezTo>
                  <a:cubicBezTo>
                    <a:pt x="7182612" y="910590"/>
                    <a:pt x="6708140" y="590931"/>
                    <a:pt x="6180074" y="367538"/>
                  </a:cubicBezTo>
                  <a:cubicBezTo>
                    <a:pt x="5633339" y="136271"/>
                    <a:pt x="5052822" y="19050"/>
                    <a:pt x="4454525" y="19050"/>
                  </a:cubicBezTo>
                  <a:close/>
                  <a:moveTo>
                    <a:pt x="4454525" y="8648065"/>
                  </a:moveTo>
                  <a:cubicBezTo>
                    <a:pt x="3334385" y="8648065"/>
                    <a:pt x="2281301" y="8211693"/>
                    <a:pt x="1489075" y="7419213"/>
                  </a:cubicBezTo>
                  <a:cubicBezTo>
                    <a:pt x="697103" y="6626987"/>
                    <a:pt x="260985" y="5574157"/>
                    <a:pt x="260985" y="4454525"/>
                  </a:cubicBezTo>
                  <a:cubicBezTo>
                    <a:pt x="260985" y="3889756"/>
                    <a:pt x="371602" y="3341497"/>
                    <a:pt x="589788" y="2824988"/>
                  </a:cubicBezTo>
                  <a:cubicBezTo>
                    <a:pt x="800735" y="2325624"/>
                    <a:pt x="1102741" y="1877060"/>
                    <a:pt x="1487297" y="1491742"/>
                  </a:cubicBezTo>
                  <a:cubicBezTo>
                    <a:pt x="2279396" y="698119"/>
                    <a:pt x="3333242" y="260985"/>
                    <a:pt x="4454398" y="260985"/>
                  </a:cubicBezTo>
                  <a:cubicBezTo>
                    <a:pt x="5573776" y="260985"/>
                    <a:pt x="6626606" y="697103"/>
                    <a:pt x="7418832" y="1488948"/>
                  </a:cubicBezTo>
                  <a:cubicBezTo>
                    <a:pt x="8211438" y="2281174"/>
                    <a:pt x="8647937" y="3334385"/>
                    <a:pt x="8647937" y="4454398"/>
                  </a:cubicBezTo>
                  <a:cubicBezTo>
                    <a:pt x="8647937" y="5574792"/>
                    <a:pt x="8211311" y="6628130"/>
                    <a:pt x="7418450" y="7420356"/>
                  </a:cubicBezTo>
                  <a:cubicBezTo>
                    <a:pt x="6626225" y="8212074"/>
                    <a:pt x="5573522" y="8648065"/>
                    <a:pt x="4454525" y="8648065"/>
                  </a:cubicBezTo>
                  <a:close/>
                  <a:moveTo>
                    <a:pt x="4454525" y="280035"/>
                  </a:moveTo>
                  <a:cubicBezTo>
                    <a:pt x="3338449" y="280035"/>
                    <a:pt x="2289429" y="715137"/>
                    <a:pt x="1500886" y="1505204"/>
                  </a:cubicBezTo>
                  <a:cubicBezTo>
                    <a:pt x="713613" y="2294001"/>
                    <a:pt x="280035" y="3341370"/>
                    <a:pt x="280035" y="4454525"/>
                  </a:cubicBezTo>
                  <a:cubicBezTo>
                    <a:pt x="280035" y="5569077"/>
                    <a:pt x="714248" y="6617081"/>
                    <a:pt x="1502537" y="7405751"/>
                  </a:cubicBezTo>
                  <a:cubicBezTo>
                    <a:pt x="2291080" y="8194548"/>
                    <a:pt x="3339465" y="8629015"/>
                    <a:pt x="4454525" y="8629015"/>
                  </a:cubicBezTo>
                  <a:cubicBezTo>
                    <a:pt x="5568442" y="8629015"/>
                    <a:pt x="6616319" y="8195056"/>
                    <a:pt x="7405116" y="7407021"/>
                  </a:cubicBezTo>
                  <a:cubicBezTo>
                    <a:pt x="8194422" y="6618477"/>
                    <a:pt x="8629015" y="5569839"/>
                    <a:pt x="8629015" y="4454525"/>
                  </a:cubicBezTo>
                  <a:cubicBezTo>
                    <a:pt x="8629015" y="3339465"/>
                    <a:pt x="8194548" y="2291080"/>
                    <a:pt x="7405497" y="1502537"/>
                  </a:cubicBezTo>
                  <a:cubicBezTo>
                    <a:pt x="6616827" y="714121"/>
                    <a:pt x="5568823" y="280035"/>
                    <a:pt x="4454525" y="280035"/>
                  </a:cubicBezTo>
                  <a:close/>
                </a:path>
              </a:pathLst>
            </a:custGeom>
            <a:solidFill>
              <a:srgbClr val="000000"/>
            </a:solidFill>
          </p:spPr>
        </p:sp>
      </p:grpSp>
      <p:sp>
        <p:nvSpPr>
          <p:cNvPr name="TextBox 7" id="7"/>
          <p:cNvSpPr txBox="true"/>
          <p:nvPr/>
        </p:nvSpPr>
        <p:spPr>
          <a:xfrm rot="0">
            <a:off x="733344" y="3536122"/>
            <a:ext cx="7830956" cy="5080635"/>
          </a:xfrm>
          <a:prstGeom prst="rect">
            <a:avLst/>
          </a:prstGeom>
        </p:spPr>
        <p:txBody>
          <a:bodyPr anchor="t" rtlCol="false" tIns="0" lIns="0" bIns="0" rIns="0">
            <a:spAutoFit/>
          </a:bodyPr>
          <a:lstStyle/>
          <a:p>
            <a:pPr algn="ctr">
              <a:lnSpc>
                <a:spcPts val="5040"/>
              </a:lnSpc>
              <a:spcBef>
                <a:spcPct val="0"/>
              </a:spcBef>
            </a:pPr>
            <a:r>
              <a:rPr lang="en-US" sz="3600">
                <a:solidFill>
                  <a:srgbClr val="000000"/>
                </a:solidFill>
                <a:latin typeface="DM Sans"/>
                <a:ea typeface="DM Sans"/>
                <a:cs typeface="DM Sans"/>
                <a:sym typeface="DM Sans"/>
              </a:rPr>
              <a:t>A modernized version of Windows with better touch support, new features for productivity, and better gaming experiences. Cloud-Based OS: With more services moving to the cloud, operating systems may rely more on remote servers rather than local computing power.</a:t>
            </a:r>
          </a:p>
        </p:txBody>
      </p:sp>
      <p:sp>
        <p:nvSpPr>
          <p:cNvPr name="TextBox 8" id="8"/>
          <p:cNvSpPr txBox="true"/>
          <p:nvPr/>
        </p:nvSpPr>
        <p:spPr>
          <a:xfrm rot="0">
            <a:off x="0" y="962025"/>
            <a:ext cx="9297644" cy="1251585"/>
          </a:xfrm>
          <a:prstGeom prst="rect">
            <a:avLst/>
          </a:prstGeom>
        </p:spPr>
        <p:txBody>
          <a:bodyPr anchor="t" rtlCol="false" tIns="0" lIns="0" bIns="0" rIns="0">
            <a:spAutoFit/>
          </a:bodyPr>
          <a:lstStyle/>
          <a:p>
            <a:pPr algn="ctr">
              <a:lnSpc>
                <a:spcPts val="5040"/>
              </a:lnSpc>
              <a:spcBef>
                <a:spcPct val="0"/>
              </a:spcBef>
            </a:pPr>
            <a:r>
              <a:rPr lang="en-US" b="true" sz="3600">
                <a:solidFill>
                  <a:srgbClr val="000000"/>
                </a:solidFill>
                <a:latin typeface="DM Sans Bold"/>
                <a:ea typeface="DM Sans Bold"/>
                <a:cs typeface="DM Sans Bold"/>
                <a:sym typeface="DM Sans Bold"/>
              </a:rPr>
              <a:t>2020s - The Future of Operating Systems Windows 11 (2021)</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9F0"/>
        </a:solidFill>
      </p:bgPr>
    </p:bg>
    <p:spTree>
      <p:nvGrpSpPr>
        <p:cNvPr id="1" name=""/>
        <p:cNvGrpSpPr/>
        <p:nvPr/>
      </p:nvGrpSpPr>
      <p:grpSpPr>
        <a:xfrm>
          <a:off x="0" y="0"/>
          <a:ext cx="0" cy="0"/>
          <a:chOff x="0" y="0"/>
          <a:chExt cx="0" cy="0"/>
        </a:xfrm>
      </p:grpSpPr>
      <p:sp>
        <p:nvSpPr>
          <p:cNvPr name="Freeform 2" id="2"/>
          <p:cNvSpPr/>
          <p:nvPr/>
        </p:nvSpPr>
        <p:spPr>
          <a:xfrm flipH="false" flipV="false" rot="734807">
            <a:off x="-697912" y="6529460"/>
            <a:ext cx="3453223" cy="5457681"/>
          </a:xfrm>
          <a:custGeom>
            <a:avLst/>
            <a:gdLst/>
            <a:ahLst/>
            <a:cxnLst/>
            <a:rect r="r" b="b" t="t" l="l"/>
            <a:pathLst>
              <a:path h="5457681" w="3453223">
                <a:moveTo>
                  <a:pt x="0" y="0"/>
                </a:moveTo>
                <a:lnTo>
                  <a:pt x="3453224" y="0"/>
                </a:lnTo>
                <a:lnTo>
                  <a:pt x="3453224" y="5457680"/>
                </a:lnTo>
                <a:lnTo>
                  <a:pt x="0" y="54576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56109">
            <a:off x="758727" y="1412291"/>
            <a:ext cx="790695" cy="1191780"/>
          </a:xfrm>
          <a:custGeom>
            <a:avLst/>
            <a:gdLst/>
            <a:ahLst/>
            <a:cxnLst/>
            <a:rect r="r" b="b" t="t" l="l"/>
            <a:pathLst>
              <a:path h="1191780" w="790695">
                <a:moveTo>
                  <a:pt x="790694" y="0"/>
                </a:moveTo>
                <a:lnTo>
                  <a:pt x="0" y="0"/>
                </a:lnTo>
                <a:lnTo>
                  <a:pt x="0" y="1191780"/>
                </a:lnTo>
                <a:lnTo>
                  <a:pt x="790694" y="1191780"/>
                </a:lnTo>
                <a:lnTo>
                  <a:pt x="79069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750848" y="7724896"/>
            <a:ext cx="790695" cy="1191780"/>
          </a:xfrm>
          <a:custGeom>
            <a:avLst/>
            <a:gdLst/>
            <a:ahLst/>
            <a:cxnLst/>
            <a:rect r="r" b="b" t="t" l="l"/>
            <a:pathLst>
              <a:path h="1191780" w="790695">
                <a:moveTo>
                  <a:pt x="0" y="0"/>
                </a:moveTo>
                <a:lnTo>
                  <a:pt x="790694" y="0"/>
                </a:lnTo>
                <a:lnTo>
                  <a:pt x="790694" y="1191780"/>
                </a:lnTo>
                <a:lnTo>
                  <a:pt x="0" y="11917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539381" y="3074452"/>
            <a:ext cx="16059887" cy="3498491"/>
          </a:xfrm>
          <a:prstGeom prst="rect">
            <a:avLst/>
          </a:prstGeom>
        </p:spPr>
        <p:txBody>
          <a:bodyPr anchor="t" rtlCol="false" tIns="0" lIns="0" bIns="0" rIns="0">
            <a:spAutoFit/>
          </a:bodyPr>
          <a:lstStyle/>
          <a:p>
            <a:pPr algn="ctr">
              <a:lnSpc>
                <a:spcPts val="14019"/>
              </a:lnSpc>
            </a:pPr>
            <a:r>
              <a:rPr lang="en-US" sz="10014">
                <a:solidFill>
                  <a:srgbClr val="000000"/>
                </a:solidFill>
                <a:latin typeface="Chewy"/>
                <a:ea typeface="Chewy"/>
                <a:cs typeface="Chewy"/>
                <a:sym typeface="Chewy"/>
              </a:rPr>
              <a:t>Common operating systems</a:t>
            </a:r>
          </a:p>
          <a:p>
            <a:pPr algn="ctr">
              <a:lnSpc>
                <a:spcPts val="14019"/>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9F0"/>
        </a:solidFill>
      </p:bgPr>
    </p:bg>
    <p:spTree>
      <p:nvGrpSpPr>
        <p:cNvPr id="1" name=""/>
        <p:cNvGrpSpPr/>
        <p:nvPr/>
      </p:nvGrpSpPr>
      <p:grpSpPr>
        <a:xfrm>
          <a:off x="0" y="0"/>
          <a:ext cx="0" cy="0"/>
          <a:chOff x="0" y="0"/>
          <a:chExt cx="0" cy="0"/>
        </a:xfrm>
      </p:grpSpPr>
      <p:sp>
        <p:nvSpPr>
          <p:cNvPr name="Freeform 2" id="2"/>
          <p:cNvSpPr/>
          <p:nvPr/>
        </p:nvSpPr>
        <p:spPr>
          <a:xfrm flipH="true" flipV="true" rot="-5400000">
            <a:off x="8846065" y="863095"/>
            <a:ext cx="10305030" cy="8578840"/>
          </a:xfrm>
          <a:custGeom>
            <a:avLst/>
            <a:gdLst/>
            <a:ahLst/>
            <a:cxnLst/>
            <a:rect r="r" b="b" t="t" l="l"/>
            <a:pathLst>
              <a:path h="8578840" w="10305030">
                <a:moveTo>
                  <a:pt x="10305030" y="8578840"/>
                </a:moveTo>
                <a:lnTo>
                  <a:pt x="0" y="8578840"/>
                </a:lnTo>
                <a:lnTo>
                  <a:pt x="0" y="0"/>
                </a:lnTo>
                <a:lnTo>
                  <a:pt x="10305030" y="0"/>
                </a:lnTo>
                <a:lnTo>
                  <a:pt x="10305030" y="8578840"/>
                </a:lnTo>
                <a:close/>
              </a:path>
            </a:pathLst>
          </a:custGeom>
          <a:blipFill>
            <a:blip r:embed="rId2">
              <a:extLst>
                <a:ext uri="{96DAC541-7B7A-43D3-8B79-37D633B846F1}">
                  <asvg:svgBlip xmlns:asvg="http://schemas.microsoft.com/office/drawing/2016/SVG/main" r:embed="rId3"/>
                </a:ext>
              </a:extLst>
            </a:blip>
            <a:stretch>
              <a:fillRect l="0" t="-113808" r="0" b="0"/>
            </a:stretch>
          </a:blipFill>
          <a:ln cap="sq">
            <a:noFill/>
            <a:prstDash val="solid"/>
            <a:miter/>
          </a:ln>
        </p:spPr>
      </p:sp>
      <p:grpSp>
        <p:nvGrpSpPr>
          <p:cNvPr name="Group 3" id="3"/>
          <p:cNvGrpSpPr>
            <a:grpSpLocks noChangeAspect="true"/>
          </p:cNvGrpSpPr>
          <p:nvPr/>
        </p:nvGrpSpPr>
        <p:grpSpPr>
          <a:xfrm rot="0">
            <a:off x="10117372" y="1621155"/>
            <a:ext cx="7762415" cy="7762415"/>
            <a:chOff x="0" y="0"/>
            <a:chExt cx="8909050" cy="8909050"/>
          </a:xfrm>
        </p:grpSpPr>
        <p:sp>
          <p:nvSpPr>
            <p:cNvPr name="Freeform 4" id="4"/>
            <p:cNvSpPr/>
            <p:nvPr/>
          </p:nvSpPr>
          <p:spPr>
            <a:xfrm flipH="false" flipV="false" rot="0">
              <a:off x="-210012" y="2402"/>
              <a:ext cx="9329074" cy="8904246"/>
            </a:xfrm>
            <a:custGeom>
              <a:avLst/>
              <a:gdLst/>
              <a:ahLst/>
              <a:cxnLst/>
              <a:rect r="r" b="b" t="t" l="l"/>
              <a:pathLst>
                <a:path h="8904246" w="9329074">
                  <a:moveTo>
                    <a:pt x="4664537" y="7123"/>
                  </a:moveTo>
                  <a:cubicBezTo>
                    <a:pt x="3071756" y="0"/>
                    <a:pt x="1596908" y="845651"/>
                    <a:pt x="798454" y="2223865"/>
                  </a:cubicBezTo>
                  <a:cubicBezTo>
                    <a:pt x="0" y="3602079"/>
                    <a:pt x="0" y="5302167"/>
                    <a:pt x="798454" y="6680382"/>
                  </a:cubicBezTo>
                  <a:cubicBezTo>
                    <a:pt x="1596908" y="8058595"/>
                    <a:pt x="3071756" y="8904246"/>
                    <a:pt x="4664537" y="8897123"/>
                  </a:cubicBezTo>
                  <a:cubicBezTo>
                    <a:pt x="6257318" y="8904246"/>
                    <a:pt x="7732166" y="8058595"/>
                    <a:pt x="8530620" y="6680382"/>
                  </a:cubicBezTo>
                  <a:cubicBezTo>
                    <a:pt x="9329074" y="5302167"/>
                    <a:pt x="9329074" y="3602079"/>
                    <a:pt x="8530620" y="2223865"/>
                  </a:cubicBezTo>
                  <a:cubicBezTo>
                    <a:pt x="7732166" y="845651"/>
                    <a:pt x="6257318" y="0"/>
                    <a:pt x="4664537" y="7123"/>
                  </a:cubicBezTo>
                  <a:close/>
                </a:path>
              </a:pathLst>
            </a:custGeom>
            <a:solidFill>
              <a:srgbClr val="FFFFFF"/>
            </a:solidFill>
          </p:spPr>
        </p:sp>
        <p:sp>
          <p:nvSpPr>
            <p:cNvPr name="Freeform 5" id="5"/>
            <p:cNvSpPr/>
            <p:nvPr/>
          </p:nvSpPr>
          <p:spPr>
            <a:xfrm flipH="false" flipV="false" rot="0">
              <a:off x="63863" y="263805"/>
              <a:ext cx="8781323" cy="8381440"/>
            </a:xfrm>
            <a:custGeom>
              <a:avLst/>
              <a:gdLst/>
              <a:ahLst/>
              <a:cxnLst/>
              <a:rect r="r" b="b" t="t" l="l"/>
              <a:pathLst>
                <a:path h="8381440" w="8781323">
                  <a:moveTo>
                    <a:pt x="4390662" y="6705"/>
                  </a:moveTo>
                  <a:cubicBezTo>
                    <a:pt x="2891400" y="0"/>
                    <a:pt x="1503147" y="795999"/>
                    <a:pt x="751573" y="2093292"/>
                  </a:cubicBezTo>
                  <a:cubicBezTo>
                    <a:pt x="0" y="3390586"/>
                    <a:pt x="0" y="4990854"/>
                    <a:pt x="751573" y="6288148"/>
                  </a:cubicBezTo>
                  <a:cubicBezTo>
                    <a:pt x="1503147" y="7585441"/>
                    <a:pt x="2891400" y="8381440"/>
                    <a:pt x="4390662" y="8374735"/>
                  </a:cubicBezTo>
                  <a:cubicBezTo>
                    <a:pt x="5889924" y="8381440"/>
                    <a:pt x="7278177" y="7585441"/>
                    <a:pt x="8029751" y="6288148"/>
                  </a:cubicBezTo>
                  <a:cubicBezTo>
                    <a:pt x="8781323" y="4990854"/>
                    <a:pt x="8781323" y="3390586"/>
                    <a:pt x="8029751" y="2093292"/>
                  </a:cubicBezTo>
                  <a:cubicBezTo>
                    <a:pt x="7278177" y="795999"/>
                    <a:pt x="5889924" y="0"/>
                    <a:pt x="4390662" y="6705"/>
                  </a:cubicBezTo>
                  <a:close/>
                </a:path>
              </a:pathLst>
            </a:custGeom>
            <a:blipFill>
              <a:blip r:embed="rId4"/>
              <a:stretch>
                <a:fillRect l="-29643" t="0" r="-29643" b="0"/>
              </a:stretch>
            </a:blipFill>
          </p:spPr>
        </p:sp>
        <p:sp>
          <p:nvSpPr>
            <p:cNvPr name="Freeform 6" id="6"/>
            <p:cNvSpPr/>
            <p:nvPr/>
          </p:nvSpPr>
          <p:spPr>
            <a:xfrm flipH="false" flipV="false" rot="0">
              <a:off x="0" y="0"/>
              <a:ext cx="8909050" cy="8909050"/>
            </a:xfrm>
            <a:custGeom>
              <a:avLst/>
              <a:gdLst/>
              <a:ahLst/>
              <a:cxnLst/>
              <a:rect r="r" b="b" t="t" l="l"/>
              <a:pathLst>
                <a:path h="8909050" w="8909050">
                  <a:moveTo>
                    <a:pt x="4454525" y="8909050"/>
                  </a:moveTo>
                  <a:cubicBezTo>
                    <a:pt x="3264662" y="8909050"/>
                    <a:pt x="2146046" y="8445500"/>
                    <a:pt x="1304544" y="7603744"/>
                  </a:cubicBezTo>
                  <a:cubicBezTo>
                    <a:pt x="895477" y="7194550"/>
                    <a:pt x="574294" y="6718173"/>
                    <a:pt x="350012" y="6187694"/>
                  </a:cubicBezTo>
                  <a:cubicBezTo>
                    <a:pt x="117729" y="5638673"/>
                    <a:pt x="0" y="5055489"/>
                    <a:pt x="0" y="4454525"/>
                  </a:cubicBezTo>
                  <a:cubicBezTo>
                    <a:pt x="0" y="3854704"/>
                    <a:pt x="117475" y="3272282"/>
                    <a:pt x="349377" y="2723642"/>
                  </a:cubicBezTo>
                  <a:cubicBezTo>
                    <a:pt x="573405" y="2193163"/>
                    <a:pt x="894207" y="1716786"/>
                    <a:pt x="1302766" y="1307338"/>
                  </a:cubicBezTo>
                  <a:cubicBezTo>
                    <a:pt x="2144141" y="464312"/>
                    <a:pt x="3263519" y="0"/>
                    <a:pt x="4454525" y="0"/>
                  </a:cubicBezTo>
                  <a:cubicBezTo>
                    <a:pt x="5055362" y="0"/>
                    <a:pt x="5638419" y="117729"/>
                    <a:pt x="6187440" y="350012"/>
                  </a:cubicBezTo>
                  <a:cubicBezTo>
                    <a:pt x="6717792" y="574294"/>
                    <a:pt x="7194296" y="895477"/>
                    <a:pt x="7603490" y="1304544"/>
                  </a:cubicBezTo>
                  <a:cubicBezTo>
                    <a:pt x="8445373" y="2146046"/>
                    <a:pt x="8909050" y="3264789"/>
                    <a:pt x="8909050" y="4454652"/>
                  </a:cubicBezTo>
                  <a:cubicBezTo>
                    <a:pt x="8909050" y="5644769"/>
                    <a:pt x="8445246" y="6763766"/>
                    <a:pt x="7602982" y="7605268"/>
                  </a:cubicBezTo>
                  <a:cubicBezTo>
                    <a:pt x="7193789" y="8014208"/>
                    <a:pt x="6717285" y="8335138"/>
                    <a:pt x="6186932" y="8559419"/>
                  </a:cubicBezTo>
                  <a:cubicBezTo>
                    <a:pt x="5637911" y="8791321"/>
                    <a:pt x="5055108" y="8909050"/>
                    <a:pt x="4454525" y="8909050"/>
                  </a:cubicBezTo>
                  <a:close/>
                  <a:moveTo>
                    <a:pt x="4454525" y="19050"/>
                  </a:moveTo>
                  <a:cubicBezTo>
                    <a:pt x="3268599" y="19050"/>
                    <a:pt x="2154047" y="481330"/>
                    <a:pt x="1316228" y="1320800"/>
                  </a:cubicBezTo>
                  <a:cubicBezTo>
                    <a:pt x="909447" y="1728343"/>
                    <a:pt x="590042" y="2202815"/>
                    <a:pt x="366903" y="2731008"/>
                  </a:cubicBezTo>
                  <a:cubicBezTo>
                    <a:pt x="136017" y="3277362"/>
                    <a:pt x="19050" y="3857244"/>
                    <a:pt x="19050" y="4454525"/>
                  </a:cubicBezTo>
                  <a:cubicBezTo>
                    <a:pt x="19050" y="5052949"/>
                    <a:pt x="136271" y="5633593"/>
                    <a:pt x="367538" y="6180328"/>
                  </a:cubicBezTo>
                  <a:cubicBezTo>
                    <a:pt x="590931" y="6708522"/>
                    <a:pt x="910717" y="7182866"/>
                    <a:pt x="1318006" y="7590282"/>
                  </a:cubicBezTo>
                  <a:cubicBezTo>
                    <a:pt x="2155825" y="8428355"/>
                    <a:pt x="3269742" y="8890000"/>
                    <a:pt x="4454525" y="8890000"/>
                  </a:cubicBezTo>
                  <a:cubicBezTo>
                    <a:pt x="5052568" y="8890000"/>
                    <a:pt x="5632958" y="8772779"/>
                    <a:pt x="6179439" y="8541766"/>
                  </a:cubicBezTo>
                  <a:cubicBezTo>
                    <a:pt x="6707632" y="8318500"/>
                    <a:pt x="7181977" y="7998841"/>
                    <a:pt x="7589520" y="7591679"/>
                  </a:cubicBezTo>
                  <a:cubicBezTo>
                    <a:pt x="8428101" y="6753733"/>
                    <a:pt x="8890000" y="5639562"/>
                    <a:pt x="8890000" y="4454525"/>
                  </a:cubicBezTo>
                  <a:cubicBezTo>
                    <a:pt x="8890000" y="3269742"/>
                    <a:pt x="8428355" y="2155825"/>
                    <a:pt x="7590028" y="1317879"/>
                  </a:cubicBezTo>
                  <a:cubicBezTo>
                    <a:pt x="7182612" y="910590"/>
                    <a:pt x="6708140" y="590931"/>
                    <a:pt x="6180074" y="367538"/>
                  </a:cubicBezTo>
                  <a:cubicBezTo>
                    <a:pt x="5633339" y="136271"/>
                    <a:pt x="5052822" y="19050"/>
                    <a:pt x="4454525" y="19050"/>
                  </a:cubicBezTo>
                  <a:close/>
                  <a:moveTo>
                    <a:pt x="4454525" y="8648065"/>
                  </a:moveTo>
                  <a:cubicBezTo>
                    <a:pt x="3334385" y="8648065"/>
                    <a:pt x="2281301" y="8211693"/>
                    <a:pt x="1489075" y="7419213"/>
                  </a:cubicBezTo>
                  <a:cubicBezTo>
                    <a:pt x="697103" y="6626987"/>
                    <a:pt x="260985" y="5574157"/>
                    <a:pt x="260985" y="4454525"/>
                  </a:cubicBezTo>
                  <a:cubicBezTo>
                    <a:pt x="260985" y="3889756"/>
                    <a:pt x="371602" y="3341497"/>
                    <a:pt x="589788" y="2824988"/>
                  </a:cubicBezTo>
                  <a:cubicBezTo>
                    <a:pt x="800735" y="2325624"/>
                    <a:pt x="1102741" y="1877060"/>
                    <a:pt x="1487297" y="1491742"/>
                  </a:cubicBezTo>
                  <a:cubicBezTo>
                    <a:pt x="2279396" y="698119"/>
                    <a:pt x="3333242" y="260985"/>
                    <a:pt x="4454398" y="260985"/>
                  </a:cubicBezTo>
                  <a:cubicBezTo>
                    <a:pt x="5573776" y="260985"/>
                    <a:pt x="6626606" y="697103"/>
                    <a:pt x="7418832" y="1488948"/>
                  </a:cubicBezTo>
                  <a:cubicBezTo>
                    <a:pt x="8211438" y="2281174"/>
                    <a:pt x="8647937" y="3334385"/>
                    <a:pt x="8647937" y="4454398"/>
                  </a:cubicBezTo>
                  <a:cubicBezTo>
                    <a:pt x="8647937" y="5574792"/>
                    <a:pt x="8211311" y="6628130"/>
                    <a:pt x="7418450" y="7420356"/>
                  </a:cubicBezTo>
                  <a:cubicBezTo>
                    <a:pt x="6626225" y="8212074"/>
                    <a:pt x="5573522" y="8648065"/>
                    <a:pt x="4454525" y="8648065"/>
                  </a:cubicBezTo>
                  <a:close/>
                  <a:moveTo>
                    <a:pt x="4454525" y="280035"/>
                  </a:moveTo>
                  <a:cubicBezTo>
                    <a:pt x="3338449" y="280035"/>
                    <a:pt x="2289429" y="715137"/>
                    <a:pt x="1500886" y="1505204"/>
                  </a:cubicBezTo>
                  <a:cubicBezTo>
                    <a:pt x="713613" y="2294001"/>
                    <a:pt x="280035" y="3341370"/>
                    <a:pt x="280035" y="4454525"/>
                  </a:cubicBezTo>
                  <a:cubicBezTo>
                    <a:pt x="280035" y="5569077"/>
                    <a:pt x="714248" y="6617081"/>
                    <a:pt x="1502537" y="7405751"/>
                  </a:cubicBezTo>
                  <a:cubicBezTo>
                    <a:pt x="2291080" y="8194548"/>
                    <a:pt x="3339465" y="8629015"/>
                    <a:pt x="4454525" y="8629015"/>
                  </a:cubicBezTo>
                  <a:cubicBezTo>
                    <a:pt x="5568442" y="8629015"/>
                    <a:pt x="6616319" y="8195056"/>
                    <a:pt x="7405116" y="7407021"/>
                  </a:cubicBezTo>
                  <a:cubicBezTo>
                    <a:pt x="8194422" y="6618477"/>
                    <a:pt x="8629015" y="5569839"/>
                    <a:pt x="8629015" y="4454525"/>
                  </a:cubicBezTo>
                  <a:cubicBezTo>
                    <a:pt x="8629015" y="3339465"/>
                    <a:pt x="8194548" y="2291080"/>
                    <a:pt x="7405497" y="1502537"/>
                  </a:cubicBezTo>
                  <a:cubicBezTo>
                    <a:pt x="6616827" y="714121"/>
                    <a:pt x="5568823" y="280035"/>
                    <a:pt x="4454525" y="280035"/>
                  </a:cubicBezTo>
                  <a:close/>
                </a:path>
              </a:pathLst>
            </a:custGeom>
            <a:solidFill>
              <a:srgbClr val="000000"/>
            </a:solidFill>
          </p:spPr>
        </p:sp>
      </p:grpSp>
      <p:sp>
        <p:nvSpPr>
          <p:cNvPr name="TextBox 7" id="7"/>
          <p:cNvSpPr txBox="true"/>
          <p:nvPr/>
        </p:nvSpPr>
        <p:spPr>
          <a:xfrm rot="0">
            <a:off x="733344" y="2290532"/>
            <a:ext cx="7830956" cy="6356985"/>
          </a:xfrm>
          <a:prstGeom prst="rect">
            <a:avLst/>
          </a:prstGeom>
        </p:spPr>
        <p:txBody>
          <a:bodyPr anchor="t" rtlCol="false" tIns="0" lIns="0" bIns="0" rIns="0">
            <a:spAutoFit/>
          </a:bodyPr>
          <a:lstStyle/>
          <a:p>
            <a:pPr algn="ctr">
              <a:lnSpc>
                <a:spcPts val="5040"/>
              </a:lnSpc>
              <a:spcBef>
                <a:spcPct val="0"/>
              </a:spcBef>
            </a:pPr>
            <a:r>
              <a:rPr lang="en-US" sz="3600">
                <a:solidFill>
                  <a:srgbClr val="000000"/>
                </a:solidFill>
                <a:latin typeface="DM Sans"/>
                <a:ea typeface="DM Sans"/>
                <a:cs typeface="DM Sans"/>
                <a:sym typeface="DM Sans"/>
              </a:rPr>
              <a:t>Created by Microsoft, Microsoft Windows is one of the most popular proprietary operating systems for computers in the world. Most personal computers come preloaded with a version of Microsoft Windows. One downside of Windows is that compatibility with mobile phones has been problematic.</a:t>
            </a:r>
          </a:p>
        </p:txBody>
      </p:sp>
      <p:sp>
        <p:nvSpPr>
          <p:cNvPr name="TextBox 8" id="8"/>
          <p:cNvSpPr txBox="true"/>
          <p:nvPr/>
        </p:nvSpPr>
        <p:spPr>
          <a:xfrm rot="0">
            <a:off x="1553197" y="668019"/>
            <a:ext cx="6191250" cy="1811021"/>
          </a:xfrm>
          <a:prstGeom prst="rect">
            <a:avLst/>
          </a:prstGeom>
        </p:spPr>
        <p:txBody>
          <a:bodyPr anchor="t" rtlCol="false" tIns="0" lIns="0" bIns="0" rIns="0">
            <a:spAutoFit/>
          </a:bodyPr>
          <a:lstStyle/>
          <a:p>
            <a:pPr algn="ctr">
              <a:lnSpc>
                <a:spcPts val="7279"/>
              </a:lnSpc>
            </a:pPr>
            <a:r>
              <a:rPr lang="en-US" sz="5199" b="true">
                <a:solidFill>
                  <a:srgbClr val="000000"/>
                </a:solidFill>
                <a:latin typeface="DM Sans Bold"/>
                <a:ea typeface="DM Sans Bold"/>
                <a:cs typeface="DM Sans Bold"/>
                <a:sym typeface="DM Sans Bold"/>
              </a:rPr>
              <a:t>Microsoft Windows</a:t>
            </a:r>
          </a:p>
          <a:p>
            <a:pPr algn="ctr">
              <a:lnSpc>
                <a:spcPts val="7279"/>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9F0"/>
        </a:solidFill>
      </p:bgPr>
    </p:bg>
    <p:spTree>
      <p:nvGrpSpPr>
        <p:cNvPr id="1" name=""/>
        <p:cNvGrpSpPr/>
        <p:nvPr/>
      </p:nvGrpSpPr>
      <p:grpSpPr>
        <a:xfrm>
          <a:off x="0" y="0"/>
          <a:ext cx="0" cy="0"/>
          <a:chOff x="0" y="0"/>
          <a:chExt cx="0" cy="0"/>
        </a:xfrm>
      </p:grpSpPr>
      <p:sp>
        <p:nvSpPr>
          <p:cNvPr name="Freeform 2" id="2"/>
          <p:cNvSpPr/>
          <p:nvPr/>
        </p:nvSpPr>
        <p:spPr>
          <a:xfrm flipH="true" flipV="true" rot="-5400000">
            <a:off x="8846065" y="863095"/>
            <a:ext cx="10305030" cy="8578840"/>
          </a:xfrm>
          <a:custGeom>
            <a:avLst/>
            <a:gdLst/>
            <a:ahLst/>
            <a:cxnLst/>
            <a:rect r="r" b="b" t="t" l="l"/>
            <a:pathLst>
              <a:path h="8578840" w="10305030">
                <a:moveTo>
                  <a:pt x="10305030" y="8578840"/>
                </a:moveTo>
                <a:lnTo>
                  <a:pt x="0" y="8578840"/>
                </a:lnTo>
                <a:lnTo>
                  <a:pt x="0" y="0"/>
                </a:lnTo>
                <a:lnTo>
                  <a:pt x="10305030" y="0"/>
                </a:lnTo>
                <a:lnTo>
                  <a:pt x="10305030" y="8578840"/>
                </a:lnTo>
                <a:close/>
              </a:path>
            </a:pathLst>
          </a:custGeom>
          <a:blipFill>
            <a:blip r:embed="rId2">
              <a:extLst>
                <a:ext uri="{96DAC541-7B7A-43D3-8B79-37D633B846F1}">
                  <asvg:svgBlip xmlns:asvg="http://schemas.microsoft.com/office/drawing/2016/SVG/main" r:embed="rId3"/>
                </a:ext>
              </a:extLst>
            </a:blip>
            <a:stretch>
              <a:fillRect l="0" t="-113808" r="0" b="0"/>
            </a:stretch>
          </a:blipFill>
          <a:ln cap="sq">
            <a:noFill/>
            <a:prstDash val="solid"/>
            <a:miter/>
          </a:ln>
        </p:spPr>
      </p:sp>
      <p:grpSp>
        <p:nvGrpSpPr>
          <p:cNvPr name="Group 3" id="3"/>
          <p:cNvGrpSpPr>
            <a:grpSpLocks noChangeAspect="true"/>
          </p:cNvGrpSpPr>
          <p:nvPr/>
        </p:nvGrpSpPr>
        <p:grpSpPr>
          <a:xfrm rot="0">
            <a:off x="10117372" y="1621155"/>
            <a:ext cx="7762415" cy="7762415"/>
            <a:chOff x="0" y="0"/>
            <a:chExt cx="8909050" cy="8909050"/>
          </a:xfrm>
        </p:grpSpPr>
        <p:sp>
          <p:nvSpPr>
            <p:cNvPr name="Freeform 4" id="4"/>
            <p:cNvSpPr/>
            <p:nvPr/>
          </p:nvSpPr>
          <p:spPr>
            <a:xfrm flipH="false" flipV="false" rot="0">
              <a:off x="-210012" y="2402"/>
              <a:ext cx="9329074" cy="8904246"/>
            </a:xfrm>
            <a:custGeom>
              <a:avLst/>
              <a:gdLst/>
              <a:ahLst/>
              <a:cxnLst/>
              <a:rect r="r" b="b" t="t" l="l"/>
              <a:pathLst>
                <a:path h="8904246" w="9329074">
                  <a:moveTo>
                    <a:pt x="4664537" y="7123"/>
                  </a:moveTo>
                  <a:cubicBezTo>
                    <a:pt x="3071756" y="0"/>
                    <a:pt x="1596908" y="845651"/>
                    <a:pt x="798454" y="2223865"/>
                  </a:cubicBezTo>
                  <a:cubicBezTo>
                    <a:pt x="0" y="3602079"/>
                    <a:pt x="0" y="5302167"/>
                    <a:pt x="798454" y="6680382"/>
                  </a:cubicBezTo>
                  <a:cubicBezTo>
                    <a:pt x="1596908" y="8058595"/>
                    <a:pt x="3071756" y="8904246"/>
                    <a:pt x="4664537" y="8897123"/>
                  </a:cubicBezTo>
                  <a:cubicBezTo>
                    <a:pt x="6257318" y="8904246"/>
                    <a:pt x="7732166" y="8058595"/>
                    <a:pt x="8530620" y="6680382"/>
                  </a:cubicBezTo>
                  <a:cubicBezTo>
                    <a:pt x="9329074" y="5302167"/>
                    <a:pt x="9329074" y="3602079"/>
                    <a:pt x="8530620" y="2223865"/>
                  </a:cubicBezTo>
                  <a:cubicBezTo>
                    <a:pt x="7732166" y="845651"/>
                    <a:pt x="6257318" y="0"/>
                    <a:pt x="4664537" y="7123"/>
                  </a:cubicBezTo>
                  <a:close/>
                </a:path>
              </a:pathLst>
            </a:custGeom>
            <a:solidFill>
              <a:srgbClr val="FFFFFF"/>
            </a:solidFill>
          </p:spPr>
        </p:sp>
        <p:sp>
          <p:nvSpPr>
            <p:cNvPr name="Freeform 5" id="5"/>
            <p:cNvSpPr/>
            <p:nvPr/>
          </p:nvSpPr>
          <p:spPr>
            <a:xfrm flipH="false" flipV="false" rot="0">
              <a:off x="63863" y="263805"/>
              <a:ext cx="8781323" cy="8381440"/>
            </a:xfrm>
            <a:custGeom>
              <a:avLst/>
              <a:gdLst/>
              <a:ahLst/>
              <a:cxnLst/>
              <a:rect r="r" b="b" t="t" l="l"/>
              <a:pathLst>
                <a:path h="8381440" w="8781323">
                  <a:moveTo>
                    <a:pt x="4390662" y="6705"/>
                  </a:moveTo>
                  <a:cubicBezTo>
                    <a:pt x="2891400" y="0"/>
                    <a:pt x="1503147" y="795999"/>
                    <a:pt x="751573" y="2093292"/>
                  </a:cubicBezTo>
                  <a:cubicBezTo>
                    <a:pt x="0" y="3390586"/>
                    <a:pt x="0" y="4990854"/>
                    <a:pt x="751573" y="6288148"/>
                  </a:cubicBezTo>
                  <a:cubicBezTo>
                    <a:pt x="1503147" y="7585441"/>
                    <a:pt x="2891400" y="8381440"/>
                    <a:pt x="4390662" y="8374735"/>
                  </a:cubicBezTo>
                  <a:cubicBezTo>
                    <a:pt x="5889924" y="8381440"/>
                    <a:pt x="7278177" y="7585441"/>
                    <a:pt x="8029751" y="6288148"/>
                  </a:cubicBezTo>
                  <a:cubicBezTo>
                    <a:pt x="8781323" y="4990854"/>
                    <a:pt x="8781323" y="3390586"/>
                    <a:pt x="8029751" y="2093292"/>
                  </a:cubicBezTo>
                  <a:cubicBezTo>
                    <a:pt x="7278177" y="795999"/>
                    <a:pt x="5889924" y="0"/>
                    <a:pt x="4390662" y="6705"/>
                  </a:cubicBezTo>
                  <a:close/>
                </a:path>
              </a:pathLst>
            </a:custGeom>
            <a:blipFill>
              <a:blip r:embed="rId4"/>
              <a:stretch>
                <a:fillRect l="223" t="0" r="223" b="0"/>
              </a:stretch>
            </a:blipFill>
          </p:spPr>
        </p:sp>
        <p:sp>
          <p:nvSpPr>
            <p:cNvPr name="Freeform 6" id="6"/>
            <p:cNvSpPr/>
            <p:nvPr/>
          </p:nvSpPr>
          <p:spPr>
            <a:xfrm flipH="false" flipV="false" rot="0">
              <a:off x="0" y="0"/>
              <a:ext cx="8909050" cy="8909050"/>
            </a:xfrm>
            <a:custGeom>
              <a:avLst/>
              <a:gdLst/>
              <a:ahLst/>
              <a:cxnLst/>
              <a:rect r="r" b="b" t="t" l="l"/>
              <a:pathLst>
                <a:path h="8909050" w="8909050">
                  <a:moveTo>
                    <a:pt x="4454525" y="8909050"/>
                  </a:moveTo>
                  <a:cubicBezTo>
                    <a:pt x="3264662" y="8909050"/>
                    <a:pt x="2146046" y="8445500"/>
                    <a:pt x="1304544" y="7603744"/>
                  </a:cubicBezTo>
                  <a:cubicBezTo>
                    <a:pt x="895477" y="7194550"/>
                    <a:pt x="574294" y="6718173"/>
                    <a:pt x="350012" y="6187694"/>
                  </a:cubicBezTo>
                  <a:cubicBezTo>
                    <a:pt x="117729" y="5638673"/>
                    <a:pt x="0" y="5055489"/>
                    <a:pt x="0" y="4454525"/>
                  </a:cubicBezTo>
                  <a:cubicBezTo>
                    <a:pt x="0" y="3854704"/>
                    <a:pt x="117475" y="3272282"/>
                    <a:pt x="349377" y="2723642"/>
                  </a:cubicBezTo>
                  <a:cubicBezTo>
                    <a:pt x="573405" y="2193163"/>
                    <a:pt x="894207" y="1716786"/>
                    <a:pt x="1302766" y="1307338"/>
                  </a:cubicBezTo>
                  <a:cubicBezTo>
                    <a:pt x="2144141" y="464312"/>
                    <a:pt x="3263519" y="0"/>
                    <a:pt x="4454525" y="0"/>
                  </a:cubicBezTo>
                  <a:cubicBezTo>
                    <a:pt x="5055362" y="0"/>
                    <a:pt x="5638419" y="117729"/>
                    <a:pt x="6187440" y="350012"/>
                  </a:cubicBezTo>
                  <a:cubicBezTo>
                    <a:pt x="6717792" y="574294"/>
                    <a:pt x="7194296" y="895477"/>
                    <a:pt x="7603490" y="1304544"/>
                  </a:cubicBezTo>
                  <a:cubicBezTo>
                    <a:pt x="8445373" y="2146046"/>
                    <a:pt x="8909050" y="3264789"/>
                    <a:pt x="8909050" y="4454652"/>
                  </a:cubicBezTo>
                  <a:cubicBezTo>
                    <a:pt x="8909050" y="5644769"/>
                    <a:pt x="8445246" y="6763766"/>
                    <a:pt x="7602982" y="7605268"/>
                  </a:cubicBezTo>
                  <a:cubicBezTo>
                    <a:pt x="7193789" y="8014208"/>
                    <a:pt x="6717285" y="8335138"/>
                    <a:pt x="6186932" y="8559419"/>
                  </a:cubicBezTo>
                  <a:cubicBezTo>
                    <a:pt x="5637911" y="8791321"/>
                    <a:pt x="5055108" y="8909050"/>
                    <a:pt x="4454525" y="8909050"/>
                  </a:cubicBezTo>
                  <a:close/>
                  <a:moveTo>
                    <a:pt x="4454525" y="19050"/>
                  </a:moveTo>
                  <a:cubicBezTo>
                    <a:pt x="3268599" y="19050"/>
                    <a:pt x="2154047" y="481330"/>
                    <a:pt x="1316228" y="1320800"/>
                  </a:cubicBezTo>
                  <a:cubicBezTo>
                    <a:pt x="909447" y="1728343"/>
                    <a:pt x="590042" y="2202815"/>
                    <a:pt x="366903" y="2731008"/>
                  </a:cubicBezTo>
                  <a:cubicBezTo>
                    <a:pt x="136017" y="3277362"/>
                    <a:pt x="19050" y="3857244"/>
                    <a:pt x="19050" y="4454525"/>
                  </a:cubicBezTo>
                  <a:cubicBezTo>
                    <a:pt x="19050" y="5052949"/>
                    <a:pt x="136271" y="5633593"/>
                    <a:pt x="367538" y="6180328"/>
                  </a:cubicBezTo>
                  <a:cubicBezTo>
                    <a:pt x="590931" y="6708522"/>
                    <a:pt x="910717" y="7182866"/>
                    <a:pt x="1318006" y="7590282"/>
                  </a:cubicBezTo>
                  <a:cubicBezTo>
                    <a:pt x="2155825" y="8428355"/>
                    <a:pt x="3269742" y="8890000"/>
                    <a:pt x="4454525" y="8890000"/>
                  </a:cubicBezTo>
                  <a:cubicBezTo>
                    <a:pt x="5052568" y="8890000"/>
                    <a:pt x="5632958" y="8772779"/>
                    <a:pt x="6179439" y="8541766"/>
                  </a:cubicBezTo>
                  <a:cubicBezTo>
                    <a:pt x="6707632" y="8318500"/>
                    <a:pt x="7181977" y="7998841"/>
                    <a:pt x="7589520" y="7591679"/>
                  </a:cubicBezTo>
                  <a:cubicBezTo>
                    <a:pt x="8428101" y="6753733"/>
                    <a:pt x="8890000" y="5639562"/>
                    <a:pt x="8890000" y="4454525"/>
                  </a:cubicBezTo>
                  <a:cubicBezTo>
                    <a:pt x="8890000" y="3269742"/>
                    <a:pt x="8428355" y="2155825"/>
                    <a:pt x="7590028" y="1317879"/>
                  </a:cubicBezTo>
                  <a:cubicBezTo>
                    <a:pt x="7182612" y="910590"/>
                    <a:pt x="6708140" y="590931"/>
                    <a:pt x="6180074" y="367538"/>
                  </a:cubicBezTo>
                  <a:cubicBezTo>
                    <a:pt x="5633339" y="136271"/>
                    <a:pt x="5052822" y="19050"/>
                    <a:pt x="4454525" y="19050"/>
                  </a:cubicBezTo>
                  <a:close/>
                  <a:moveTo>
                    <a:pt x="4454525" y="8648065"/>
                  </a:moveTo>
                  <a:cubicBezTo>
                    <a:pt x="3334385" y="8648065"/>
                    <a:pt x="2281301" y="8211693"/>
                    <a:pt x="1489075" y="7419213"/>
                  </a:cubicBezTo>
                  <a:cubicBezTo>
                    <a:pt x="697103" y="6626987"/>
                    <a:pt x="260985" y="5574157"/>
                    <a:pt x="260985" y="4454525"/>
                  </a:cubicBezTo>
                  <a:cubicBezTo>
                    <a:pt x="260985" y="3889756"/>
                    <a:pt x="371602" y="3341497"/>
                    <a:pt x="589788" y="2824988"/>
                  </a:cubicBezTo>
                  <a:cubicBezTo>
                    <a:pt x="800735" y="2325624"/>
                    <a:pt x="1102741" y="1877060"/>
                    <a:pt x="1487297" y="1491742"/>
                  </a:cubicBezTo>
                  <a:cubicBezTo>
                    <a:pt x="2279396" y="698119"/>
                    <a:pt x="3333242" y="260985"/>
                    <a:pt x="4454398" y="260985"/>
                  </a:cubicBezTo>
                  <a:cubicBezTo>
                    <a:pt x="5573776" y="260985"/>
                    <a:pt x="6626606" y="697103"/>
                    <a:pt x="7418832" y="1488948"/>
                  </a:cubicBezTo>
                  <a:cubicBezTo>
                    <a:pt x="8211438" y="2281174"/>
                    <a:pt x="8647937" y="3334385"/>
                    <a:pt x="8647937" y="4454398"/>
                  </a:cubicBezTo>
                  <a:cubicBezTo>
                    <a:pt x="8647937" y="5574792"/>
                    <a:pt x="8211311" y="6628130"/>
                    <a:pt x="7418450" y="7420356"/>
                  </a:cubicBezTo>
                  <a:cubicBezTo>
                    <a:pt x="6626225" y="8212074"/>
                    <a:pt x="5573522" y="8648065"/>
                    <a:pt x="4454525" y="8648065"/>
                  </a:cubicBezTo>
                  <a:close/>
                  <a:moveTo>
                    <a:pt x="4454525" y="280035"/>
                  </a:moveTo>
                  <a:cubicBezTo>
                    <a:pt x="3338449" y="280035"/>
                    <a:pt x="2289429" y="715137"/>
                    <a:pt x="1500886" y="1505204"/>
                  </a:cubicBezTo>
                  <a:cubicBezTo>
                    <a:pt x="713613" y="2294001"/>
                    <a:pt x="280035" y="3341370"/>
                    <a:pt x="280035" y="4454525"/>
                  </a:cubicBezTo>
                  <a:cubicBezTo>
                    <a:pt x="280035" y="5569077"/>
                    <a:pt x="714248" y="6617081"/>
                    <a:pt x="1502537" y="7405751"/>
                  </a:cubicBezTo>
                  <a:cubicBezTo>
                    <a:pt x="2291080" y="8194548"/>
                    <a:pt x="3339465" y="8629015"/>
                    <a:pt x="4454525" y="8629015"/>
                  </a:cubicBezTo>
                  <a:cubicBezTo>
                    <a:pt x="5568442" y="8629015"/>
                    <a:pt x="6616319" y="8195056"/>
                    <a:pt x="7405116" y="7407021"/>
                  </a:cubicBezTo>
                  <a:cubicBezTo>
                    <a:pt x="8194422" y="6618477"/>
                    <a:pt x="8629015" y="5569839"/>
                    <a:pt x="8629015" y="4454525"/>
                  </a:cubicBezTo>
                  <a:cubicBezTo>
                    <a:pt x="8629015" y="3339465"/>
                    <a:pt x="8194548" y="2291080"/>
                    <a:pt x="7405497" y="1502537"/>
                  </a:cubicBezTo>
                  <a:cubicBezTo>
                    <a:pt x="6616827" y="714121"/>
                    <a:pt x="5568823" y="280035"/>
                    <a:pt x="4454525" y="280035"/>
                  </a:cubicBezTo>
                  <a:close/>
                </a:path>
              </a:pathLst>
            </a:custGeom>
            <a:solidFill>
              <a:srgbClr val="000000"/>
            </a:solidFill>
          </p:spPr>
        </p:sp>
      </p:grpSp>
      <p:sp>
        <p:nvSpPr>
          <p:cNvPr name="TextBox 7" id="7"/>
          <p:cNvSpPr txBox="true"/>
          <p:nvPr/>
        </p:nvSpPr>
        <p:spPr>
          <a:xfrm rot="0">
            <a:off x="733344" y="2290532"/>
            <a:ext cx="7830956" cy="5718810"/>
          </a:xfrm>
          <a:prstGeom prst="rect">
            <a:avLst/>
          </a:prstGeom>
        </p:spPr>
        <p:txBody>
          <a:bodyPr anchor="t" rtlCol="false" tIns="0" lIns="0" bIns="0" rIns="0">
            <a:spAutoFit/>
          </a:bodyPr>
          <a:lstStyle/>
          <a:p>
            <a:pPr algn="ctr">
              <a:lnSpc>
                <a:spcPts val="5040"/>
              </a:lnSpc>
              <a:spcBef>
                <a:spcPct val="0"/>
              </a:spcBef>
            </a:pPr>
            <a:r>
              <a:rPr lang="en-US" sz="3600">
                <a:solidFill>
                  <a:srgbClr val="000000"/>
                </a:solidFill>
                <a:latin typeface="DM Sans"/>
                <a:ea typeface="DM Sans"/>
                <a:cs typeface="DM Sans"/>
                <a:sym typeface="DM Sans"/>
              </a:rPr>
              <a:t>Apple iOS from Apple is used on smartphones and tablets manufactured by the same company. Users of this system have access to hundreds of applications. The operating system offers strong encryption capabilities to control unauthorized access to users' private data.</a:t>
            </a:r>
          </a:p>
        </p:txBody>
      </p:sp>
      <p:sp>
        <p:nvSpPr>
          <p:cNvPr name="TextBox 8" id="8"/>
          <p:cNvSpPr txBox="true"/>
          <p:nvPr/>
        </p:nvSpPr>
        <p:spPr>
          <a:xfrm rot="0">
            <a:off x="3077197" y="668019"/>
            <a:ext cx="3143250" cy="1811021"/>
          </a:xfrm>
          <a:prstGeom prst="rect">
            <a:avLst/>
          </a:prstGeom>
        </p:spPr>
        <p:txBody>
          <a:bodyPr anchor="t" rtlCol="false" tIns="0" lIns="0" bIns="0" rIns="0">
            <a:spAutoFit/>
          </a:bodyPr>
          <a:lstStyle/>
          <a:p>
            <a:pPr algn="ctr">
              <a:lnSpc>
                <a:spcPts val="7279"/>
              </a:lnSpc>
            </a:pPr>
            <a:r>
              <a:rPr lang="en-US" sz="5199" b="true">
                <a:solidFill>
                  <a:srgbClr val="000000"/>
                </a:solidFill>
                <a:latin typeface="DM Sans Bold"/>
                <a:ea typeface="DM Sans Bold"/>
                <a:cs typeface="DM Sans Bold"/>
                <a:sym typeface="DM Sans Bold"/>
              </a:rPr>
              <a:t>Apple iOS</a:t>
            </a:r>
          </a:p>
          <a:p>
            <a:pPr algn="ctr">
              <a:lnSpc>
                <a:spcPts val="7279"/>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9F0"/>
        </a:solidFill>
      </p:bgPr>
    </p:bg>
    <p:spTree>
      <p:nvGrpSpPr>
        <p:cNvPr id="1" name=""/>
        <p:cNvGrpSpPr/>
        <p:nvPr/>
      </p:nvGrpSpPr>
      <p:grpSpPr>
        <a:xfrm>
          <a:off x="0" y="0"/>
          <a:ext cx="0" cy="0"/>
          <a:chOff x="0" y="0"/>
          <a:chExt cx="0" cy="0"/>
        </a:xfrm>
      </p:grpSpPr>
      <p:sp>
        <p:nvSpPr>
          <p:cNvPr name="Freeform 2" id="2"/>
          <p:cNvSpPr/>
          <p:nvPr/>
        </p:nvSpPr>
        <p:spPr>
          <a:xfrm flipH="true" flipV="true" rot="-5400000">
            <a:off x="8846065" y="863095"/>
            <a:ext cx="10305030" cy="8578840"/>
          </a:xfrm>
          <a:custGeom>
            <a:avLst/>
            <a:gdLst/>
            <a:ahLst/>
            <a:cxnLst/>
            <a:rect r="r" b="b" t="t" l="l"/>
            <a:pathLst>
              <a:path h="8578840" w="10305030">
                <a:moveTo>
                  <a:pt x="10305030" y="8578840"/>
                </a:moveTo>
                <a:lnTo>
                  <a:pt x="0" y="8578840"/>
                </a:lnTo>
                <a:lnTo>
                  <a:pt x="0" y="0"/>
                </a:lnTo>
                <a:lnTo>
                  <a:pt x="10305030" y="0"/>
                </a:lnTo>
                <a:lnTo>
                  <a:pt x="10305030" y="8578840"/>
                </a:lnTo>
                <a:close/>
              </a:path>
            </a:pathLst>
          </a:custGeom>
          <a:blipFill>
            <a:blip r:embed="rId2">
              <a:extLst>
                <a:ext uri="{96DAC541-7B7A-43D3-8B79-37D633B846F1}">
                  <asvg:svgBlip xmlns:asvg="http://schemas.microsoft.com/office/drawing/2016/SVG/main" r:embed="rId3"/>
                </a:ext>
              </a:extLst>
            </a:blip>
            <a:stretch>
              <a:fillRect l="0" t="-113808" r="0" b="0"/>
            </a:stretch>
          </a:blipFill>
          <a:ln cap="sq">
            <a:noFill/>
            <a:prstDash val="solid"/>
            <a:miter/>
          </a:ln>
        </p:spPr>
      </p:sp>
      <p:grpSp>
        <p:nvGrpSpPr>
          <p:cNvPr name="Group 3" id="3"/>
          <p:cNvGrpSpPr>
            <a:grpSpLocks noChangeAspect="true"/>
          </p:cNvGrpSpPr>
          <p:nvPr/>
        </p:nvGrpSpPr>
        <p:grpSpPr>
          <a:xfrm rot="0">
            <a:off x="10117372" y="1621155"/>
            <a:ext cx="7762415" cy="7762415"/>
            <a:chOff x="0" y="0"/>
            <a:chExt cx="8909050" cy="8909050"/>
          </a:xfrm>
        </p:grpSpPr>
        <p:sp>
          <p:nvSpPr>
            <p:cNvPr name="Freeform 4" id="4"/>
            <p:cNvSpPr/>
            <p:nvPr/>
          </p:nvSpPr>
          <p:spPr>
            <a:xfrm flipH="false" flipV="false" rot="0">
              <a:off x="-210012" y="2402"/>
              <a:ext cx="9329074" cy="8904246"/>
            </a:xfrm>
            <a:custGeom>
              <a:avLst/>
              <a:gdLst/>
              <a:ahLst/>
              <a:cxnLst/>
              <a:rect r="r" b="b" t="t" l="l"/>
              <a:pathLst>
                <a:path h="8904246" w="9329074">
                  <a:moveTo>
                    <a:pt x="4664537" y="7123"/>
                  </a:moveTo>
                  <a:cubicBezTo>
                    <a:pt x="3071756" y="0"/>
                    <a:pt x="1596908" y="845651"/>
                    <a:pt x="798454" y="2223865"/>
                  </a:cubicBezTo>
                  <a:cubicBezTo>
                    <a:pt x="0" y="3602079"/>
                    <a:pt x="0" y="5302167"/>
                    <a:pt x="798454" y="6680382"/>
                  </a:cubicBezTo>
                  <a:cubicBezTo>
                    <a:pt x="1596908" y="8058595"/>
                    <a:pt x="3071756" y="8904246"/>
                    <a:pt x="4664537" y="8897123"/>
                  </a:cubicBezTo>
                  <a:cubicBezTo>
                    <a:pt x="6257318" y="8904246"/>
                    <a:pt x="7732166" y="8058595"/>
                    <a:pt x="8530620" y="6680382"/>
                  </a:cubicBezTo>
                  <a:cubicBezTo>
                    <a:pt x="9329074" y="5302167"/>
                    <a:pt x="9329074" y="3602079"/>
                    <a:pt x="8530620" y="2223865"/>
                  </a:cubicBezTo>
                  <a:cubicBezTo>
                    <a:pt x="7732166" y="845651"/>
                    <a:pt x="6257318" y="0"/>
                    <a:pt x="4664537" y="7123"/>
                  </a:cubicBezTo>
                  <a:close/>
                </a:path>
              </a:pathLst>
            </a:custGeom>
            <a:solidFill>
              <a:srgbClr val="FFFFFF"/>
            </a:solidFill>
          </p:spPr>
        </p:sp>
        <p:sp>
          <p:nvSpPr>
            <p:cNvPr name="Freeform 5" id="5"/>
            <p:cNvSpPr/>
            <p:nvPr/>
          </p:nvSpPr>
          <p:spPr>
            <a:xfrm flipH="false" flipV="false" rot="0">
              <a:off x="63863" y="263805"/>
              <a:ext cx="8781323" cy="8381440"/>
            </a:xfrm>
            <a:custGeom>
              <a:avLst/>
              <a:gdLst/>
              <a:ahLst/>
              <a:cxnLst/>
              <a:rect r="r" b="b" t="t" l="l"/>
              <a:pathLst>
                <a:path h="8381440" w="8781323">
                  <a:moveTo>
                    <a:pt x="4390662" y="6705"/>
                  </a:moveTo>
                  <a:cubicBezTo>
                    <a:pt x="2891400" y="0"/>
                    <a:pt x="1503147" y="795999"/>
                    <a:pt x="751573" y="2093292"/>
                  </a:cubicBezTo>
                  <a:cubicBezTo>
                    <a:pt x="0" y="3390586"/>
                    <a:pt x="0" y="4990854"/>
                    <a:pt x="751573" y="6288148"/>
                  </a:cubicBezTo>
                  <a:cubicBezTo>
                    <a:pt x="1503147" y="7585441"/>
                    <a:pt x="2891400" y="8381440"/>
                    <a:pt x="4390662" y="8374735"/>
                  </a:cubicBezTo>
                  <a:cubicBezTo>
                    <a:pt x="5889924" y="8381440"/>
                    <a:pt x="7278177" y="7585441"/>
                    <a:pt x="8029751" y="6288148"/>
                  </a:cubicBezTo>
                  <a:cubicBezTo>
                    <a:pt x="8781323" y="4990854"/>
                    <a:pt x="8781323" y="3390586"/>
                    <a:pt x="8029751" y="2093292"/>
                  </a:cubicBezTo>
                  <a:cubicBezTo>
                    <a:pt x="7278177" y="795999"/>
                    <a:pt x="5889924" y="0"/>
                    <a:pt x="4390662" y="6705"/>
                  </a:cubicBezTo>
                  <a:close/>
                </a:path>
              </a:pathLst>
            </a:custGeom>
            <a:blipFill>
              <a:blip r:embed="rId4"/>
              <a:stretch>
                <a:fillRect l="-27154" t="0" r="-27154" b="0"/>
              </a:stretch>
            </a:blipFill>
          </p:spPr>
        </p:sp>
        <p:sp>
          <p:nvSpPr>
            <p:cNvPr name="Freeform 6" id="6"/>
            <p:cNvSpPr/>
            <p:nvPr/>
          </p:nvSpPr>
          <p:spPr>
            <a:xfrm flipH="false" flipV="false" rot="0">
              <a:off x="0" y="0"/>
              <a:ext cx="8909050" cy="8909050"/>
            </a:xfrm>
            <a:custGeom>
              <a:avLst/>
              <a:gdLst/>
              <a:ahLst/>
              <a:cxnLst/>
              <a:rect r="r" b="b" t="t" l="l"/>
              <a:pathLst>
                <a:path h="8909050" w="8909050">
                  <a:moveTo>
                    <a:pt x="4454525" y="8909050"/>
                  </a:moveTo>
                  <a:cubicBezTo>
                    <a:pt x="3264662" y="8909050"/>
                    <a:pt x="2146046" y="8445500"/>
                    <a:pt x="1304544" y="7603744"/>
                  </a:cubicBezTo>
                  <a:cubicBezTo>
                    <a:pt x="895477" y="7194550"/>
                    <a:pt x="574294" y="6718173"/>
                    <a:pt x="350012" y="6187694"/>
                  </a:cubicBezTo>
                  <a:cubicBezTo>
                    <a:pt x="117729" y="5638673"/>
                    <a:pt x="0" y="5055489"/>
                    <a:pt x="0" y="4454525"/>
                  </a:cubicBezTo>
                  <a:cubicBezTo>
                    <a:pt x="0" y="3854704"/>
                    <a:pt x="117475" y="3272282"/>
                    <a:pt x="349377" y="2723642"/>
                  </a:cubicBezTo>
                  <a:cubicBezTo>
                    <a:pt x="573405" y="2193163"/>
                    <a:pt x="894207" y="1716786"/>
                    <a:pt x="1302766" y="1307338"/>
                  </a:cubicBezTo>
                  <a:cubicBezTo>
                    <a:pt x="2144141" y="464312"/>
                    <a:pt x="3263519" y="0"/>
                    <a:pt x="4454525" y="0"/>
                  </a:cubicBezTo>
                  <a:cubicBezTo>
                    <a:pt x="5055362" y="0"/>
                    <a:pt x="5638419" y="117729"/>
                    <a:pt x="6187440" y="350012"/>
                  </a:cubicBezTo>
                  <a:cubicBezTo>
                    <a:pt x="6717792" y="574294"/>
                    <a:pt x="7194296" y="895477"/>
                    <a:pt x="7603490" y="1304544"/>
                  </a:cubicBezTo>
                  <a:cubicBezTo>
                    <a:pt x="8445373" y="2146046"/>
                    <a:pt x="8909050" y="3264789"/>
                    <a:pt x="8909050" y="4454652"/>
                  </a:cubicBezTo>
                  <a:cubicBezTo>
                    <a:pt x="8909050" y="5644769"/>
                    <a:pt x="8445246" y="6763766"/>
                    <a:pt x="7602982" y="7605268"/>
                  </a:cubicBezTo>
                  <a:cubicBezTo>
                    <a:pt x="7193789" y="8014208"/>
                    <a:pt x="6717285" y="8335138"/>
                    <a:pt x="6186932" y="8559419"/>
                  </a:cubicBezTo>
                  <a:cubicBezTo>
                    <a:pt x="5637911" y="8791321"/>
                    <a:pt x="5055108" y="8909050"/>
                    <a:pt x="4454525" y="8909050"/>
                  </a:cubicBezTo>
                  <a:close/>
                  <a:moveTo>
                    <a:pt x="4454525" y="19050"/>
                  </a:moveTo>
                  <a:cubicBezTo>
                    <a:pt x="3268599" y="19050"/>
                    <a:pt x="2154047" y="481330"/>
                    <a:pt x="1316228" y="1320800"/>
                  </a:cubicBezTo>
                  <a:cubicBezTo>
                    <a:pt x="909447" y="1728343"/>
                    <a:pt x="590042" y="2202815"/>
                    <a:pt x="366903" y="2731008"/>
                  </a:cubicBezTo>
                  <a:cubicBezTo>
                    <a:pt x="136017" y="3277362"/>
                    <a:pt x="19050" y="3857244"/>
                    <a:pt x="19050" y="4454525"/>
                  </a:cubicBezTo>
                  <a:cubicBezTo>
                    <a:pt x="19050" y="5052949"/>
                    <a:pt x="136271" y="5633593"/>
                    <a:pt x="367538" y="6180328"/>
                  </a:cubicBezTo>
                  <a:cubicBezTo>
                    <a:pt x="590931" y="6708522"/>
                    <a:pt x="910717" y="7182866"/>
                    <a:pt x="1318006" y="7590282"/>
                  </a:cubicBezTo>
                  <a:cubicBezTo>
                    <a:pt x="2155825" y="8428355"/>
                    <a:pt x="3269742" y="8890000"/>
                    <a:pt x="4454525" y="8890000"/>
                  </a:cubicBezTo>
                  <a:cubicBezTo>
                    <a:pt x="5052568" y="8890000"/>
                    <a:pt x="5632958" y="8772779"/>
                    <a:pt x="6179439" y="8541766"/>
                  </a:cubicBezTo>
                  <a:cubicBezTo>
                    <a:pt x="6707632" y="8318500"/>
                    <a:pt x="7181977" y="7998841"/>
                    <a:pt x="7589520" y="7591679"/>
                  </a:cubicBezTo>
                  <a:cubicBezTo>
                    <a:pt x="8428101" y="6753733"/>
                    <a:pt x="8890000" y="5639562"/>
                    <a:pt x="8890000" y="4454525"/>
                  </a:cubicBezTo>
                  <a:cubicBezTo>
                    <a:pt x="8890000" y="3269742"/>
                    <a:pt x="8428355" y="2155825"/>
                    <a:pt x="7590028" y="1317879"/>
                  </a:cubicBezTo>
                  <a:cubicBezTo>
                    <a:pt x="7182612" y="910590"/>
                    <a:pt x="6708140" y="590931"/>
                    <a:pt x="6180074" y="367538"/>
                  </a:cubicBezTo>
                  <a:cubicBezTo>
                    <a:pt x="5633339" y="136271"/>
                    <a:pt x="5052822" y="19050"/>
                    <a:pt x="4454525" y="19050"/>
                  </a:cubicBezTo>
                  <a:close/>
                  <a:moveTo>
                    <a:pt x="4454525" y="8648065"/>
                  </a:moveTo>
                  <a:cubicBezTo>
                    <a:pt x="3334385" y="8648065"/>
                    <a:pt x="2281301" y="8211693"/>
                    <a:pt x="1489075" y="7419213"/>
                  </a:cubicBezTo>
                  <a:cubicBezTo>
                    <a:pt x="697103" y="6626987"/>
                    <a:pt x="260985" y="5574157"/>
                    <a:pt x="260985" y="4454525"/>
                  </a:cubicBezTo>
                  <a:cubicBezTo>
                    <a:pt x="260985" y="3889756"/>
                    <a:pt x="371602" y="3341497"/>
                    <a:pt x="589788" y="2824988"/>
                  </a:cubicBezTo>
                  <a:cubicBezTo>
                    <a:pt x="800735" y="2325624"/>
                    <a:pt x="1102741" y="1877060"/>
                    <a:pt x="1487297" y="1491742"/>
                  </a:cubicBezTo>
                  <a:cubicBezTo>
                    <a:pt x="2279396" y="698119"/>
                    <a:pt x="3333242" y="260985"/>
                    <a:pt x="4454398" y="260985"/>
                  </a:cubicBezTo>
                  <a:cubicBezTo>
                    <a:pt x="5573776" y="260985"/>
                    <a:pt x="6626606" y="697103"/>
                    <a:pt x="7418832" y="1488948"/>
                  </a:cubicBezTo>
                  <a:cubicBezTo>
                    <a:pt x="8211438" y="2281174"/>
                    <a:pt x="8647937" y="3334385"/>
                    <a:pt x="8647937" y="4454398"/>
                  </a:cubicBezTo>
                  <a:cubicBezTo>
                    <a:pt x="8647937" y="5574792"/>
                    <a:pt x="8211311" y="6628130"/>
                    <a:pt x="7418450" y="7420356"/>
                  </a:cubicBezTo>
                  <a:cubicBezTo>
                    <a:pt x="6626225" y="8212074"/>
                    <a:pt x="5573522" y="8648065"/>
                    <a:pt x="4454525" y="8648065"/>
                  </a:cubicBezTo>
                  <a:close/>
                  <a:moveTo>
                    <a:pt x="4454525" y="280035"/>
                  </a:moveTo>
                  <a:cubicBezTo>
                    <a:pt x="3338449" y="280035"/>
                    <a:pt x="2289429" y="715137"/>
                    <a:pt x="1500886" y="1505204"/>
                  </a:cubicBezTo>
                  <a:cubicBezTo>
                    <a:pt x="713613" y="2294001"/>
                    <a:pt x="280035" y="3341370"/>
                    <a:pt x="280035" y="4454525"/>
                  </a:cubicBezTo>
                  <a:cubicBezTo>
                    <a:pt x="280035" y="5569077"/>
                    <a:pt x="714248" y="6617081"/>
                    <a:pt x="1502537" y="7405751"/>
                  </a:cubicBezTo>
                  <a:cubicBezTo>
                    <a:pt x="2291080" y="8194548"/>
                    <a:pt x="3339465" y="8629015"/>
                    <a:pt x="4454525" y="8629015"/>
                  </a:cubicBezTo>
                  <a:cubicBezTo>
                    <a:pt x="5568442" y="8629015"/>
                    <a:pt x="6616319" y="8195056"/>
                    <a:pt x="7405116" y="7407021"/>
                  </a:cubicBezTo>
                  <a:cubicBezTo>
                    <a:pt x="8194422" y="6618477"/>
                    <a:pt x="8629015" y="5569839"/>
                    <a:pt x="8629015" y="4454525"/>
                  </a:cubicBezTo>
                  <a:cubicBezTo>
                    <a:pt x="8629015" y="3339465"/>
                    <a:pt x="8194548" y="2291080"/>
                    <a:pt x="7405497" y="1502537"/>
                  </a:cubicBezTo>
                  <a:cubicBezTo>
                    <a:pt x="6616827" y="714121"/>
                    <a:pt x="5568823" y="280035"/>
                    <a:pt x="4454525" y="280035"/>
                  </a:cubicBezTo>
                  <a:close/>
                </a:path>
              </a:pathLst>
            </a:custGeom>
            <a:solidFill>
              <a:srgbClr val="000000"/>
            </a:solidFill>
          </p:spPr>
        </p:sp>
      </p:grpSp>
      <p:sp>
        <p:nvSpPr>
          <p:cNvPr name="TextBox 7" id="7"/>
          <p:cNvSpPr txBox="true"/>
          <p:nvPr/>
        </p:nvSpPr>
        <p:spPr>
          <a:xfrm rot="0">
            <a:off x="733344" y="2290532"/>
            <a:ext cx="7830956" cy="5080635"/>
          </a:xfrm>
          <a:prstGeom prst="rect">
            <a:avLst/>
          </a:prstGeom>
        </p:spPr>
        <p:txBody>
          <a:bodyPr anchor="t" rtlCol="false" tIns="0" lIns="0" bIns="0" rIns="0">
            <a:spAutoFit/>
          </a:bodyPr>
          <a:lstStyle/>
          <a:p>
            <a:pPr algn="ctr">
              <a:lnSpc>
                <a:spcPts val="5040"/>
              </a:lnSpc>
              <a:spcBef>
                <a:spcPct val="0"/>
              </a:spcBef>
            </a:pPr>
            <a:r>
              <a:rPr lang="en-US" sz="3600">
                <a:solidFill>
                  <a:srgbClr val="000000"/>
                </a:solidFill>
                <a:latin typeface="DM Sans"/>
                <a:ea typeface="DM Sans"/>
                <a:cs typeface="DM Sans"/>
                <a:sym typeface="DM Sans"/>
              </a:rPr>
              <a:t>Android from Google is the most popular operating system in the world. It's mainly used on tablets and smartphones. It also runs on devices made by other manufacturers. Users have access to numerous mobile applications available on the Google Play Store.</a:t>
            </a:r>
          </a:p>
        </p:txBody>
      </p:sp>
      <p:sp>
        <p:nvSpPr>
          <p:cNvPr name="TextBox 8" id="8"/>
          <p:cNvSpPr txBox="true"/>
          <p:nvPr/>
        </p:nvSpPr>
        <p:spPr>
          <a:xfrm rot="0">
            <a:off x="2162797" y="668019"/>
            <a:ext cx="4972050" cy="1811021"/>
          </a:xfrm>
          <a:prstGeom prst="rect">
            <a:avLst/>
          </a:prstGeom>
        </p:spPr>
        <p:txBody>
          <a:bodyPr anchor="t" rtlCol="false" tIns="0" lIns="0" bIns="0" rIns="0">
            <a:spAutoFit/>
          </a:bodyPr>
          <a:lstStyle/>
          <a:p>
            <a:pPr algn="ctr">
              <a:lnSpc>
                <a:spcPts val="7279"/>
              </a:lnSpc>
            </a:pPr>
            <a:r>
              <a:rPr lang="en-US" sz="5199" b="true">
                <a:solidFill>
                  <a:srgbClr val="000000"/>
                </a:solidFill>
                <a:latin typeface="DM Sans Bold"/>
                <a:ea typeface="DM Sans Bold"/>
                <a:cs typeface="DM Sans Bold"/>
                <a:sym typeface="DM Sans Bold"/>
              </a:rPr>
              <a:t>Google Android</a:t>
            </a:r>
          </a:p>
          <a:p>
            <a:pPr algn="ctr">
              <a:lnSpc>
                <a:spcPts val="7279"/>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9F0"/>
        </a:solidFill>
      </p:bgPr>
    </p:bg>
    <p:spTree>
      <p:nvGrpSpPr>
        <p:cNvPr id="1" name=""/>
        <p:cNvGrpSpPr/>
        <p:nvPr/>
      </p:nvGrpSpPr>
      <p:grpSpPr>
        <a:xfrm>
          <a:off x="0" y="0"/>
          <a:ext cx="0" cy="0"/>
          <a:chOff x="0" y="0"/>
          <a:chExt cx="0" cy="0"/>
        </a:xfrm>
      </p:grpSpPr>
      <p:sp>
        <p:nvSpPr>
          <p:cNvPr name="Freeform 2" id="2"/>
          <p:cNvSpPr/>
          <p:nvPr/>
        </p:nvSpPr>
        <p:spPr>
          <a:xfrm flipH="true" flipV="true" rot="-5400000">
            <a:off x="8846065" y="863095"/>
            <a:ext cx="10305030" cy="8578840"/>
          </a:xfrm>
          <a:custGeom>
            <a:avLst/>
            <a:gdLst/>
            <a:ahLst/>
            <a:cxnLst/>
            <a:rect r="r" b="b" t="t" l="l"/>
            <a:pathLst>
              <a:path h="8578840" w="10305030">
                <a:moveTo>
                  <a:pt x="10305030" y="8578840"/>
                </a:moveTo>
                <a:lnTo>
                  <a:pt x="0" y="8578840"/>
                </a:lnTo>
                <a:lnTo>
                  <a:pt x="0" y="0"/>
                </a:lnTo>
                <a:lnTo>
                  <a:pt x="10305030" y="0"/>
                </a:lnTo>
                <a:lnTo>
                  <a:pt x="10305030" y="8578840"/>
                </a:lnTo>
                <a:close/>
              </a:path>
            </a:pathLst>
          </a:custGeom>
          <a:blipFill>
            <a:blip r:embed="rId2">
              <a:extLst>
                <a:ext uri="{96DAC541-7B7A-43D3-8B79-37D633B846F1}">
                  <asvg:svgBlip xmlns:asvg="http://schemas.microsoft.com/office/drawing/2016/SVG/main" r:embed="rId3"/>
                </a:ext>
              </a:extLst>
            </a:blip>
            <a:stretch>
              <a:fillRect l="0" t="-113808" r="0" b="0"/>
            </a:stretch>
          </a:blipFill>
          <a:ln cap="sq">
            <a:noFill/>
            <a:prstDash val="solid"/>
            <a:miter/>
          </a:ln>
        </p:spPr>
      </p:sp>
      <p:grpSp>
        <p:nvGrpSpPr>
          <p:cNvPr name="Group 3" id="3"/>
          <p:cNvGrpSpPr>
            <a:grpSpLocks noChangeAspect="true"/>
          </p:cNvGrpSpPr>
          <p:nvPr/>
        </p:nvGrpSpPr>
        <p:grpSpPr>
          <a:xfrm rot="0">
            <a:off x="10117372" y="1621155"/>
            <a:ext cx="7762415" cy="7762415"/>
            <a:chOff x="0" y="0"/>
            <a:chExt cx="8909050" cy="8909050"/>
          </a:xfrm>
        </p:grpSpPr>
        <p:sp>
          <p:nvSpPr>
            <p:cNvPr name="Freeform 4" id="4"/>
            <p:cNvSpPr/>
            <p:nvPr/>
          </p:nvSpPr>
          <p:spPr>
            <a:xfrm flipH="false" flipV="false" rot="0">
              <a:off x="-210012" y="2402"/>
              <a:ext cx="9329074" cy="8904246"/>
            </a:xfrm>
            <a:custGeom>
              <a:avLst/>
              <a:gdLst/>
              <a:ahLst/>
              <a:cxnLst/>
              <a:rect r="r" b="b" t="t" l="l"/>
              <a:pathLst>
                <a:path h="8904246" w="9329074">
                  <a:moveTo>
                    <a:pt x="4664537" y="7123"/>
                  </a:moveTo>
                  <a:cubicBezTo>
                    <a:pt x="3071756" y="0"/>
                    <a:pt x="1596908" y="845651"/>
                    <a:pt x="798454" y="2223865"/>
                  </a:cubicBezTo>
                  <a:cubicBezTo>
                    <a:pt x="0" y="3602079"/>
                    <a:pt x="0" y="5302167"/>
                    <a:pt x="798454" y="6680382"/>
                  </a:cubicBezTo>
                  <a:cubicBezTo>
                    <a:pt x="1596908" y="8058595"/>
                    <a:pt x="3071756" y="8904246"/>
                    <a:pt x="4664537" y="8897123"/>
                  </a:cubicBezTo>
                  <a:cubicBezTo>
                    <a:pt x="6257318" y="8904246"/>
                    <a:pt x="7732166" y="8058595"/>
                    <a:pt x="8530620" y="6680382"/>
                  </a:cubicBezTo>
                  <a:cubicBezTo>
                    <a:pt x="9329074" y="5302167"/>
                    <a:pt x="9329074" y="3602079"/>
                    <a:pt x="8530620" y="2223865"/>
                  </a:cubicBezTo>
                  <a:cubicBezTo>
                    <a:pt x="7732166" y="845651"/>
                    <a:pt x="6257318" y="0"/>
                    <a:pt x="4664537" y="7123"/>
                  </a:cubicBezTo>
                  <a:close/>
                </a:path>
              </a:pathLst>
            </a:custGeom>
            <a:solidFill>
              <a:srgbClr val="FFFFFF"/>
            </a:solidFill>
          </p:spPr>
        </p:sp>
        <p:sp>
          <p:nvSpPr>
            <p:cNvPr name="Freeform 5" id="5"/>
            <p:cNvSpPr/>
            <p:nvPr/>
          </p:nvSpPr>
          <p:spPr>
            <a:xfrm flipH="false" flipV="false" rot="0">
              <a:off x="63863" y="263805"/>
              <a:ext cx="8781323" cy="8381440"/>
            </a:xfrm>
            <a:custGeom>
              <a:avLst/>
              <a:gdLst/>
              <a:ahLst/>
              <a:cxnLst/>
              <a:rect r="r" b="b" t="t" l="l"/>
              <a:pathLst>
                <a:path h="8381440" w="8781323">
                  <a:moveTo>
                    <a:pt x="4390662" y="6705"/>
                  </a:moveTo>
                  <a:cubicBezTo>
                    <a:pt x="2891400" y="0"/>
                    <a:pt x="1503147" y="795999"/>
                    <a:pt x="751573" y="2093292"/>
                  </a:cubicBezTo>
                  <a:cubicBezTo>
                    <a:pt x="0" y="3390586"/>
                    <a:pt x="0" y="4990854"/>
                    <a:pt x="751573" y="6288148"/>
                  </a:cubicBezTo>
                  <a:cubicBezTo>
                    <a:pt x="1503147" y="7585441"/>
                    <a:pt x="2891400" y="8381440"/>
                    <a:pt x="4390662" y="8374735"/>
                  </a:cubicBezTo>
                  <a:cubicBezTo>
                    <a:pt x="5889924" y="8381440"/>
                    <a:pt x="7278177" y="7585441"/>
                    <a:pt x="8029751" y="6288148"/>
                  </a:cubicBezTo>
                  <a:cubicBezTo>
                    <a:pt x="8781323" y="4990854"/>
                    <a:pt x="8781323" y="3390586"/>
                    <a:pt x="8029751" y="2093292"/>
                  </a:cubicBezTo>
                  <a:cubicBezTo>
                    <a:pt x="7278177" y="795999"/>
                    <a:pt x="5889924" y="0"/>
                    <a:pt x="4390662" y="6705"/>
                  </a:cubicBezTo>
                  <a:close/>
                </a:path>
              </a:pathLst>
            </a:custGeom>
            <a:blipFill>
              <a:blip r:embed="rId4"/>
              <a:stretch>
                <a:fillRect l="223" t="0" r="223" b="0"/>
              </a:stretch>
            </a:blipFill>
          </p:spPr>
        </p:sp>
        <p:sp>
          <p:nvSpPr>
            <p:cNvPr name="Freeform 6" id="6"/>
            <p:cNvSpPr/>
            <p:nvPr/>
          </p:nvSpPr>
          <p:spPr>
            <a:xfrm flipH="false" flipV="false" rot="0">
              <a:off x="0" y="0"/>
              <a:ext cx="8909050" cy="8909050"/>
            </a:xfrm>
            <a:custGeom>
              <a:avLst/>
              <a:gdLst/>
              <a:ahLst/>
              <a:cxnLst/>
              <a:rect r="r" b="b" t="t" l="l"/>
              <a:pathLst>
                <a:path h="8909050" w="8909050">
                  <a:moveTo>
                    <a:pt x="4454525" y="8909050"/>
                  </a:moveTo>
                  <a:cubicBezTo>
                    <a:pt x="3264662" y="8909050"/>
                    <a:pt x="2146046" y="8445500"/>
                    <a:pt x="1304544" y="7603744"/>
                  </a:cubicBezTo>
                  <a:cubicBezTo>
                    <a:pt x="895477" y="7194550"/>
                    <a:pt x="574294" y="6718173"/>
                    <a:pt x="350012" y="6187694"/>
                  </a:cubicBezTo>
                  <a:cubicBezTo>
                    <a:pt x="117729" y="5638673"/>
                    <a:pt x="0" y="5055489"/>
                    <a:pt x="0" y="4454525"/>
                  </a:cubicBezTo>
                  <a:cubicBezTo>
                    <a:pt x="0" y="3854704"/>
                    <a:pt x="117475" y="3272282"/>
                    <a:pt x="349377" y="2723642"/>
                  </a:cubicBezTo>
                  <a:cubicBezTo>
                    <a:pt x="573405" y="2193163"/>
                    <a:pt x="894207" y="1716786"/>
                    <a:pt x="1302766" y="1307338"/>
                  </a:cubicBezTo>
                  <a:cubicBezTo>
                    <a:pt x="2144141" y="464312"/>
                    <a:pt x="3263519" y="0"/>
                    <a:pt x="4454525" y="0"/>
                  </a:cubicBezTo>
                  <a:cubicBezTo>
                    <a:pt x="5055362" y="0"/>
                    <a:pt x="5638419" y="117729"/>
                    <a:pt x="6187440" y="350012"/>
                  </a:cubicBezTo>
                  <a:cubicBezTo>
                    <a:pt x="6717792" y="574294"/>
                    <a:pt x="7194296" y="895477"/>
                    <a:pt x="7603490" y="1304544"/>
                  </a:cubicBezTo>
                  <a:cubicBezTo>
                    <a:pt x="8445373" y="2146046"/>
                    <a:pt x="8909050" y="3264789"/>
                    <a:pt x="8909050" y="4454652"/>
                  </a:cubicBezTo>
                  <a:cubicBezTo>
                    <a:pt x="8909050" y="5644769"/>
                    <a:pt x="8445246" y="6763766"/>
                    <a:pt x="7602982" y="7605268"/>
                  </a:cubicBezTo>
                  <a:cubicBezTo>
                    <a:pt x="7193789" y="8014208"/>
                    <a:pt x="6717285" y="8335138"/>
                    <a:pt x="6186932" y="8559419"/>
                  </a:cubicBezTo>
                  <a:cubicBezTo>
                    <a:pt x="5637911" y="8791321"/>
                    <a:pt x="5055108" y="8909050"/>
                    <a:pt x="4454525" y="8909050"/>
                  </a:cubicBezTo>
                  <a:close/>
                  <a:moveTo>
                    <a:pt x="4454525" y="19050"/>
                  </a:moveTo>
                  <a:cubicBezTo>
                    <a:pt x="3268599" y="19050"/>
                    <a:pt x="2154047" y="481330"/>
                    <a:pt x="1316228" y="1320800"/>
                  </a:cubicBezTo>
                  <a:cubicBezTo>
                    <a:pt x="909447" y="1728343"/>
                    <a:pt x="590042" y="2202815"/>
                    <a:pt x="366903" y="2731008"/>
                  </a:cubicBezTo>
                  <a:cubicBezTo>
                    <a:pt x="136017" y="3277362"/>
                    <a:pt x="19050" y="3857244"/>
                    <a:pt x="19050" y="4454525"/>
                  </a:cubicBezTo>
                  <a:cubicBezTo>
                    <a:pt x="19050" y="5052949"/>
                    <a:pt x="136271" y="5633593"/>
                    <a:pt x="367538" y="6180328"/>
                  </a:cubicBezTo>
                  <a:cubicBezTo>
                    <a:pt x="590931" y="6708522"/>
                    <a:pt x="910717" y="7182866"/>
                    <a:pt x="1318006" y="7590282"/>
                  </a:cubicBezTo>
                  <a:cubicBezTo>
                    <a:pt x="2155825" y="8428355"/>
                    <a:pt x="3269742" y="8890000"/>
                    <a:pt x="4454525" y="8890000"/>
                  </a:cubicBezTo>
                  <a:cubicBezTo>
                    <a:pt x="5052568" y="8890000"/>
                    <a:pt x="5632958" y="8772779"/>
                    <a:pt x="6179439" y="8541766"/>
                  </a:cubicBezTo>
                  <a:cubicBezTo>
                    <a:pt x="6707632" y="8318500"/>
                    <a:pt x="7181977" y="7998841"/>
                    <a:pt x="7589520" y="7591679"/>
                  </a:cubicBezTo>
                  <a:cubicBezTo>
                    <a:pt x="8428101" y="6753733"/>
                    <a:pt x="8890000" y="5639562"/>
                    <a:pt x="8890000" y="4454525"/>
                  </a:cubicBezTo>
                  <a:cubicBezTo>
                    <a:pt x="8890000" y="3269742"/>
                    <a:pt x="8428355" y="2155825"/>
                    <a:pt x="7590028" y="1317879"/>
                  </a:cubicBezTo>
                  <a:cubicBezTo>
                    <a:pt x="7182612" y="910590"/>
                    <a:pt x="6708140" y="590931"/>
                    <a:pt x="6180074" y="367538"/>
                  </a:cubicBezTo>
                  <a:cubicBezTo>
                    <a:pt x="5633339" y="136271"/>
                    <a:pt x="5052822" y="19050"/>
                    <a:pt x="4454525" y="19050"/>
                  </a:cubicBezTo>
                  <a:close/>
                  <a:moveTo>
                    <a:pt x="4454525" y="8648065"/>
                  </a:moveTo>
                  <a:cubicBezTo>
                    <a:pt x="3334385" y="8648065"/>
                    <a:pt x="2281301" y="8211693"/>
                    <a:pt x="1489075" y="7419213"/>
                  </a:cubicBezTo>
                  <a:cubicBezTo>
                    <a:pt x="697103" y="6626987"/>
                    <a:pt x="260985" y="5574157"/>
                    <a:pt x="260985" y="4454525"/>
                  </a:cubicBezTo>
                  <a:cubicBezTo>
                    <a:pt x="260985" y="3889756"/>
                    <a:pt x="371602" y="3341497"/>
                    <a:pt x="589788" y="2824988"/>
                  </a:cubicBezTo>
                  <a:cubicBezTo>
                    <a:pt x="800735" y="2325624"/>
                    <a:pt x="1102741" y="1877060"/>
                    <a:pt x="1487297" y="1491742"/>
                  </a:cubicBezTo>
                  <a:cubicBezTo>
                    <a:pt x="2279396" y="698119"/>
                    <a:pt x="3333242" y="260985"/>
                    <a:pt x="4454398" y="260985"/>
                  </a:cubicBezTo>
                  <a:cubicBezTo>
                    <a:pt x="5573776" y="260985"/>
                    <a:pt x="6626606" y="697103"/>
                    <a:pt x="7418832" y="1488948"/>
                  </a:cubicBezTo>
                  <a:cubicBezTo>
                    <a:pt x="8211438" y="2281174"/>
                    <a:pt x="8647937" y="3334385"/>
                    <a:pt x="8647937" y="4454398"/>
                  </a:cubicBezTo>
                  <a:cubicBezTo>
                    <a:pt x="8647937" y="5574792"/>
                    <a:pt x="8211311" y="6628130"/>
                    <a:pt x="7418450" y="7420356"/>
                  </a:cubicBezTo>
                  <a:cubicBezTo>
                    <a:pt x="6626225" y="8212074"/>
                    <a:pt x="5573522" y="8648065"/>
                    <a:pt x="4454525" y="8648065"/>
                  </a:cubicBezTo>
                  <a:close/>
                  <a:moveTo>
                    <a:pt x="4454525" y="280035"/>
                  </a:moveTo>
                  <a:cubicBezTo>
                    <a:pt x="3338449" y="280035"/>
                    <a:pt x="2289429" y="715137"/>
                    <a:pt x="1500886" y="1505204"/>
                  </a:cubicBezTo>
                  <a:cubicBezTo>
                    <a:pt x="713613" y="2294001"/>
                    <a:pt x="280035" y="3341370"/>
                    <a:pt x="280035" y="4454525"/>
                  </a:cubicBezTo>
                  <a:cubicBezTo>
                    <a:pt x="280035" y="5569077"/>
                    <a:pt x="714248" y="6617081"/>
                    <a:pt x="1502537" y="7405751"/>
                  </a:cubicBezTo>
                  <a:cubicBezTo>
                    <a:pt x="2291080" y="8194548"/>
                    <a:pt x="3339465" y="8629015"/>
                    <a:pt x="4454525" y="8629015"/>
                  </a:cubicBezTo>
                  <a:cubicBezTo>
                    <a:pt x="5568442" y="8629015"/>
                    <a:pt x="6616319" y="8195056"/>
                    <a:pt x="7405116" y="7407021"/>
                  </a:cubicBezTo>
                  <a:cubicBezTo>
                    <a:pt x="8194422" y="6618477"/>
                    <a:pt x="8629015" y="5569839"/>
                    <a:pt x="8629015" y="4454525"/>
                  </a:cubicBezTo>
                  <a:cubicBezTo>
                    <a:pt x="8629015" y="3339465"/>
                    <a:pt x="8194548" y="2291080"/>
                    <a:pt x="7405497" y="1502537"/>
                  </a:cubicBezTo>
                  <a:cubicBezTo>
                    <a:pt x="6616827" y="714121"/>
                    <a:pt x="5568823" y="280035"/>
                    <a:pt x="4454525" y="280035"/>
                  </a:cubicBezTo>
                  <a:close/>
                </a:path>
              </a:pathLst>
            </a:custGeom>
            <a:solidFill>
              <a:srgbClr val="000000"/>
            </a:solidFill>
          </p:spPr>
        </p:sp>
      </p:grpSp>
      <p:sp>
        <p:nvSpPr>
          <p:cNvPr name="TextBox 7" id="7"/>
          <p:cNvSpPr txBox="true"/>
          <p:nvPr/>
        </p:nvSpPr>
        <p:spPr>
          <a:xfrm rot="0">
            <a:off x="733344" y="2290532"/>
            <a:ext cx="7830956" cy="6356985"/>
          </a:xfrm>
          <a:prstGeom prst="rect">
            <a:avLst/>
          </a:prstGeom>
        </p:spPr>
        <p:txBody>
          <a:bodyPr anchor="t" rtlCol="false" tIns="0" lIns="0" bIns="0" rIns="0">
            <a:spAutoFit/>
          </a:bodyPr>
          <a:lstStyle/>
          <a:p>
            <a:pPr algn="ctr">
              <a:lnSpc>
                <a:spcPts val="5040"/>
              </a:lnSpc>
              <a:spcBef>
                <a:spcPct val="0"/>
              </a:spcBef>
            </a:pPr>
            <a:r>
              <a:rPr lang="en-US" sz="3600">
                <a:solidFill>
                  <a:srgbClr val="000000"/>
                </a:solidFill>
                <a:latin typeface="DM Sans"/>
                <a:ea typeface="DM Sans"/>
                <a:cs typeface="DM Sans"/>
                <a:sym typeface="DM Sans"/>
              </a:rPr>
              <a:t>Developed by Apple, this proprietary operating system, known as macOS (formerly OS X), runs on Apple’s personal computers and desktops. All Apple and Macintosh computers come with the latest version of macOS pre-installed. Its reputation for minimizing bugs and defending against hackers contributes to its popularity among users.</a:t>
            </a:r>
          </a:p>
        </p:txBody>
      </p:sp>
      <p:sp>
        <p:nvSpPr>
          <p:cNvPr name="TextBox 8" id="8"/>
          <p:cNvSpPr txBox="true"/>
          <p:nvPr/>
        </p:nvSpPr>
        <p:spPr>
          <a:xfrm rot="0">
            <a:off x="2470772" y="668019"/>
            <a:ext cx="4356100" cy="1811021"/>
          </a:xfrm>
          <a:prstGeom prst="rect">
            <a:avLst/>
          </a:prstGeom>
        </p:spPr>
        <p:txBody>
          <a:bodyPr anchor="t" rtlCol="false" tIns="0" lIns="0" bIns="0" rIns="0">
            <a:spAutoFit/>
          </a:bodyPr>
          <a:lstStyle/>
          <a:p>
            <a:pPr algn="ctr">
              <a:lnSpc>
                <a:spcPts val="7279"/>
              </a:lnSpc>
            </a:pPr>
            <a:r>
              <a:rPr lang="en-US" sz="5199" b="true">
                <a:solidFill>
                  <a:srgbClr val="000000"/>
                </a:solidFill>
                <a:latin typeface="DM Sans Bold"/>
                <a:ea typeface="DM Sans Bold"/>
                <a:cs typeface="DM Sans Bold"/>
                <a:sym typeface="DM Sans Bold"/>
              </a:rPr>
              <a:t>Apple macOS</a:t>
            </a:r>
          </a:p>
          <a:p>
            <a:pPr algn="ctr">
              <a:lnSpc>
                <a:spcPts val="7279"/>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9F0"/>
        </a:solidFill>
      </p:bgPr>
    </p:bg>
    <p:spTree>
      <p:nvGrpSpPr>
        <p:cNvPr id="1" name=""/>
        <p:cNvGrpSpPr/>
        <p:nvPr/>
      </p:nvGrpSpPr>
      <p:grpSpPr>
        <a:xfrm>
          <a:off x="0" y="0"/>
          <a:ext cx="0" cy="0"/>
          <a:chOff x="0" y="0"/>
          <a:chExt cx="0" cy="0"/>
        </a:xfrm>
      </p:grpSpPr>
      <p:sp>
        <p:nvSpPr>
          <p:cNvPr name="Freeform 2" id="2"/>
          <p:cNvSpPr/>
          <p:nvPr/>
        </p:nvSpPr>
        <p:spPr>
          <a:xfrm flipH="true" flipV="true" rot="-5400000">
            <a:off x="8846065" y="863095"/>
            <a:ext cx="10305030" cy="8578840"/>
          </a:xfrm>
          <a:custGeom>
            <a:avLst/>
            <a:gdLst/>
            <a:ahLst/>
            <a:cxnLst/>
            <a:rect r="r" b="b" t="t" l="l"/>
            <a:pathLst>
              <a:path h="8578840" w="10305030">
                <a:moveTo>
                  <a:pt x="10305030" y="8578840"/>
                </a:moveTo>
                <a:lnTo>
                  <a:pt x="0" y="8578840"/>
                </a:lnTo>
                <a:lnTo>
                  <a:pt x="0" y="0"/>
                </a:lnTo>
                <a:lnTo>
                  <a:pt x="10305030" y="0"/>
                </a:lnTo>
                <a:lnTo>
                  <a:pt x="10305030" y="8578840"/>
                </a:lnTo>
                <a:close/>
              </a:path>
            </a:pathLst>
          </a:custGeom>
          <a:blipFill>
            <a:blip r:embed="rId2">
              <a:extLst>
                <a:ext uri="{96DAC541-7B7A-43D3-8B79-37D633B846F1}">
                  <asvg:svgBlip xmlns:asvg="http://schemas.microsoft.com/office/drawing/2016/SVG/main" r:embed="rId3"/>
                </a:ext>
              </a:extLst>
            </a:blip>
            <a:stretch>
              <a:fillRect l="0" t="-113808" r="0" b="0"/>
            </a:stretch>
          </a:blipFill>
          <a:ln cap="sq">
            <a:noFill/>
            <a:prstDash val="solid"/>
            <a:miter/>
          </a:ln>
        </p:spPr>
      </p:sp>
      <p:grpSp>
        <p:nvGrpSpPr>
          <p:cNvPr name="Group 3" id="3"/>
          <p:cNvGrpSpPr>
            <a:grpSpLocks noChangeAspect="true"/>
          </p:cNvGrpSpPr>
          <p:nvPr/>
        </p:nvGrpSpPr>
        <p:grpSpPr>
          <a:xfrm rot="0">
            <a:off x="10117372" y="1621155"/>
            <a:ext cx="7762415" cy="7762415"/>
            <a:chOff x="0" y="0"/>
            <a:chExt cx="8909050" cy="8909050"/>
          </a:xfrm>
        </p:grpSpPr>
        <p:sp>
          <p:nvSpPr>
            <p:cNvPr name="Freeform 4" id="4"/>
            <p:cNvSpPr/>
            <p:nvPr/>
          </p:nvSpPr>
          <p:spPr>
            <a:xfrm flipH="false" flipV="false" rot="0">
              <a:off x="-210012" y="2402"/>
              <a:ext cx="9329074" cy="8904246"/>
            </a:xfrm>
            <a:custGeom>
              <a:avLst/>
              <a:gdLst/>
              <a:ahLst/>
              <a:cxnLst/>
              <a:rect r="r" b="b" t="t" l="l"/>
              <a:pathLst>
                <a:path h="8904246" w="9329074">
                  <a:moveTo>
                    <a:pt x="4664537" y="7123"/>
                  </a:moveTo>
                  <a:cubicBezTo>
                    <a:pt x="3071756" y="0"/>
                    <a:pt x="1596908" y="845651"/>
                    <a:pt x="798454" y="2223865"/>
                  </a:cubicBezTo>
                  <a:cubicBezTo>
                    <a:pt x="0" y="3602079"/>
                    <a:pt x="0" y="5302167"/>
                    <a:pt x="798454" y="6680382"/>
                  </a:cubicBezTo>
                  <a:cubicBezTo>
                    <a:pt x="1596908" y="8058595"/>
                    <a:pt x="3071756" y="8904246"/>
                    <a:pt x="4664537" y="8897123"/>
                  </a:cubicBezTo>
                  <a:cubicBezTo>
                    <a:pt x="6257318" y="8904246"/>
                    <a:pt x="7732166" y="8058595"/>
                    <a:pt x="8530620" y="6680382"/>
                  </a:cubicBezTo>
                  <a:cubicBezTo>
                    <a:pt x="9329074" y="5302167"/>
                    <a:pt x="9329074" y="3602079"/>
                    <a:pt x="8530620" y="2223865"/>
                  </a:cubicBezTo>
                  <a:cubicBezTo>
                    <a:pt x="7732166" y="845651"/>
                    <a:pt x="6257318" y="0"/>
                    <a:pt x="4664537" y="7123"/>
                  </a:cubicBezTo>
                  <a:close/>
                </a:path>
              </a:pathLst>
            </a:custGeom>
            <a:solidFill>
              <a:srgbClr val="FFFFFF"/>
            </a:solidFill>
          </p:spPr>
        </p:sp>
        <p:sp>
          <p:nvSpPr>
            <p:cNvPr name="Freeform 5" id="5"/>
            <p:cNvSpPr/>
            <p:nvPr/>
          </p:nvSpPr>
          <p:spPr>
            <a:xfrm flipH="false" flipV="false" rot="0">
              <a:off x="63863" y="263805"/>
              <a:ext cx="8781323" cy="8381440"/>
            </a:xfrm>
            <a:custGeom>
              <a:avLst/>
              <a:gdLst/>
              <a:ahLst/>
              <a:cxnLst/>
              <a:rect r="r" b="b" t="t" l="l"/>
              <a:pathLst>
                <a:path h="8381440" w="8781323">
                  <a:moveTo>
                    <a:pt x="4390662" y="6705"/>
                  </a:moveTo>
                  <a:cubicBezTo>
                    <a:pt x="2891400" y="0"/>
                    <a:pt x="1503147" y="795999"/>
                    <a:pt x="751573" y="2093292"/>
                  </a:cubicBezTo>
                  <a:cubicBezTo>
                    <a:pt x="0" y="3390586"/>
                    <a:pt x="0" y="4990854"/>
                    <a:pt x="751573" y="6288148"/>
                  </a:cubicBezTo>
                  <a:cubicBezTo>
                    <a:pt x="1503147" y="7585441"/>
                    <a:pt x="2891400" y="8381440"/>
                    <a:pt x="4390662" y="8374735"/>
                  </a:cubicBezTo>
                  <a:cubicBezTo>
                    <a:pt x="5889924" y="8381440"/>
                    <a:pt x="7278177" y="7585441"/>
                    <a:pt x="8029751" y="6288148"/>
                  </a:cubicBezTo>
                  <a:cubicBezTo>
                    <a:pt x="8781323" y="4990854"/>
                    <a:pt x="8781323" y="3390586"/>
                    <a:pt x="8029751" y="2093292"/>
                  </a:cubicBezTo>
                  <a:cubicBezTo>
                    <a:pt x="7278177" y="795999"/>
                    <a:pt x="5889924" y="0"/>
                    <a:pt x="4390662" y="6705"/>
                  </a:cubicBezTo>
                  <a:close/>
                </a:path>
              </a:pathLst>
            </a:custGeom>
            <a:blipFill>
              <a:blip r:embed="rId4"/>
              <a:stretch>
                <a:fillRect l="223" t="0" r="223" b="0"/>
              </a:stretch>
            </a:blipFill>
          </p:spPr>
        </p:sp>
        <p:sp>
          <p:nvSpPr>
            <p:cNvPr name="Freeform 6" id="6"/>
            <p:cNvSpPr/>
            <p:nvPr/>
          </p:nvSpPr>
          <p:spPr>
            <a:xfrm flipH="false" flipV="false" rot="0">
              <a:off x="0" y="0"/>
              <a:ext cx="8909050" cy="8909050"/>
            </a:xfrm>
            <a:custGeom>
              <a:avLst/>
              <a:gdLst/>
              <a:ahLst/>
              <a:cxnLst/>
              <a:rect r="r" b="b" t="t" l="l"/>
              <a:pathLst>
                <a:path h="8909050" w="8909050">
                  <a:moveTo>
                    <a:pt x="4454525" y="8909050"/>
                  </a:moveTo>
                  <a:cubicBezTo>
                    <a:pt x="3264662" y="8909050"/>
                    <a:pt x="2146046" y="8445500"/>
                    <a:pt x="1304544" y="7603744"/>
                  </a:cubicBezTo>
                  <a:cubicBezTo>
                    <a:pt x="895477" y="7194550"/>
                    <a:pt x="574294" y="6718173"/>
                    <a:pt x="350012" y="6187694"/>
                  </a:cubicBezTo>
                  <a:cubicBezTo>
                    <a:pt x="117729" y="5638673"/>
                    <a:pt x="0" y="5055489"/>
                    <a:pt x="0" y="4454525"/>
                  </a:cubicBezTo>
                  <a:cubicBezTo>
                    <a:pt x="0" y="3854704"/>
                    <a:pt x="117475" y="3272282"/>
                    <a:pt x="349377" y="2723642"/>
                  </a:cubicBezTo>
                  <a:cubicBezTo>
                    <a:pt x="573405" y="2193163"/>
                    <a:pt x="894207" y="1716786"/>
                    <a:pt x="1302766" y="1307338"/>
                  </a:cubicBezTo>
                  <a:cubicBezTo>
                    <a:pt x="2144141" y="464312"/>
                    <a:pt x="3263519" y="0"/>
                    <a:pt x="4454525" y="0"/>
                  </a:cubicBezTo>
                  <a:cubicBezTo>
                    <a:pt x="5055362" y="0"/>
                    <a:pt x="5638419" y="117729"/>
                    <a:pt x="6187440" y="350012"/>
                  </a:cubicBezTo>
                  <a:cubicBezTo>
                    <a:pt x="6717792" y="574294"/>
                    <a:pt x="7194296" y="895477"/>
                    <a:pt x="7603490" y="1304544"/>
                  </a:cubicBezTo>
                  <a:cubicBezTo>
                    <a:pt x="8445373" y="2146046"/>
                    <a:pt x="8909050" y="3264789"/>
                    <a:pt x="8909050" y="4454652"/>
                  </a:cubicBezTo>
                  <a:cubicBezTo>
                    <a:pt x="8909050" y="5644769"/>
                    <a:pt x="8445246" y="6763766"/>
                    <a:pt x="7602982" y="7605268"/>
                  </a:cubicBezTo>
                  <a:cubicBezTo>
                    <a:pt x="7193789" y="8014208"/>
                    <a:pt x="6717285" y="8335138"/>
                    <a:pt x="6186932" y="8559419"/>
                  </a:cubicBezTo>
                  <a:cubicBezTo>
                    <a:pt x="5637911" y="8791321"/>
                    <a:pt x="5055108" y="8909050"/>
                    <a:pt x="4454525" y="8909050"/>
                  </a:cubicBezTo>
                  <a:close/>
                  <a:moveTo>
                    <a:pt x="4454525" y="19050"/>
                  </a:moveTo>
                  <a:cubicBezTo>
                    <a:pt x="3268599" y="19050"/>
                    <a:pt x="2154047" y="481330"/>
                    <a:pt x="1316228" y="1320800"/>
                  </a:cubicBezTo>
                  <a:cubicBezTo>
                    <a:pt x="909447" y="1728343"/>
                    <a:pt x="590042" y="2202815"/>
                    <a:pt x="366903" y="2731008"/>
                  </a:cubicBezTo>
                  <a:cubicBezTo>
                    <a:pt x="136017" y="3277362"/>
                    <a:pt x="19050" y="3857244"/>
                    <a:pt x="19050" y="4454525"/>
                  </a:cubicBezTo>
                  <a:cubicBezTo>
                    <a:pt x="19050" y="5052949"/>
                    <a:pt x="136271" y="5633593"/>
                    <a:pt x="367538" y="6180328"/>
                  </a:cubicBezTo>
                  <a:cubicBezTo>
                    <a:pt x="590931" y="6708522"/>
                    <a:pt x="910717" y="7182866"/>
                    <a:pt x="1318006" y="7590282"/>
                  </a:cubicBezTo>
                  <a:cubicBezTo>
                    <a:pt x="2155825" y="8428355"/>
                    <a:pt x="3269742" y="8890000"/>
                    <a:pt x="4454525" y="8890000"/>
                  </a:cubicBezTo>
                  <a:cubicBezTo>
                    <a:pt x="5052568" y="8890000"/>
                    <a:pt x="5632958" y="8772779"/>
                    <a:pt x="6179439" y="8541766"/>
                  </a:cubicBezTo>
                  <a:cubicBezTo>
                    <a:pt x="6707632" y="8318500"/>
                    <a:pt x="7181977" y="7998841"/>
                    <a:pt x="7589520" y="7591679"/>
                  </a:cubicBezTo>
                  <a:cubicBezTo>
                    <a:pt x="8428101" y="6753733"/>
                    <a:pt x="8890000" y="5639562"/>
                    <a:pt x="8890000" y="4454525"/>
                  </a:cubicBezTo>
                  <a:cubicBezTo>
                    <a:pt x="8890000" y="3269742"/>
                    <a:pt x="8428355" y="2155825"/>
                    <a:pt x="7590028" y="1317879"/>
                  </a:cubicBezTo>
                  <a:cubicBezTo>
                    <a:pt x="7182612" y="910590"/>
                    <a:pt x="6708140" y="590931"/>
                    <a:pt x="6180074" y="367538"/>
                  </a:cubicBezTo>
                  <a:cubicBezTo>
                    <a:pt x="5633339" y="136271"/>
                    <a:pt x="5052822" y="19050"/>
                    <a:pt x="4454525" y="19050"/>
                  </a:cubicBezTo>
                  <a:close/>
                  <a:moveTo>
                    <a:pt x="4454525" y="8648065"/>
                  </a:moveTo>
                  <a:cubicBezTo>
                    <a:pt x="3334385" y="8648065"/>
                    <a:pt x="2281301" y="8211693"/>
                    <a:pt x="1489075" y="7419213"/>
                  </a:cubicBezTo>
                  <a:cubicBezTo>
                    <a:pt x="697103" y="6626987"/>
                    <a:pt x="260985" y="5574157"/>
                    <a:pt x="260985" y="4454525"/>
                  </a:cubicBezTo>
                  <a:cubicBezTo>
                    <a:pt x="260985" y="3889756"/>
                    <a:pt x="371602" y="3341497"/>
                    <a:pt x="589788" y="2824988"/>
                  </a:cubicBezTo>
                  <a:cubicBezTo>
                    <a:pt x="800735" y="2325624"/>
                    <a:pt x="1102741" y="1877060"/>
                    <a:pt x="1487297" y="1491742"/>
                  </a:cubicBezTo>
                  <a:cubicBezTo>
                    <a:pt x="2279396" y="698119"/>
                    <a:pt x="3333242" y="260985"/>
                    <a:pt x="4454398" y="260985"/>
                  </a:cubicBezTo>
                  <a:cubicBezTo>
                    <a:pt x="5573776" y="260985"/>
                    <a:pt x="6626606" y="697103"/>
                    <a:pt x="7418832" y="1488948"/>
                  </a:cubicBezTo>
                  <a:cubicBezTo>
                    <a:pt x="8211438" y="2281174"/>
                    <a:pt x="8647937" y="3334385"/>
                    <a:pt x="8647937" y="4454398"/>
                  </a:cubicBezTo>
                  <a:cubicBezTo>
                    <a:pt x="8647937" y="5574792"/>
                    <a:pt x="8211311" y="6628130"/>
                    <a:pt x="7418450" y="7420356"/>
                  </a:cubicBezTo>
                  <a:cubicBezTo>
                    <a:pt x="6626225" y="8212074"/>
                    <a:pt x="5573522" y="8648065"/>
                    <a:pt x="4454525" y="8648065"/>
                  </a:cubicBezTo>
                  <a:close/>
                  <a:moveTo>
                    <a:pt x="4454525" y="280035"/>
                  </a:moveTo>
                  <a:cubicBezTo>
                    <a:pt x="3338449" y="280035"/>
                    <a:pt x="2289429" y="715137"/>
                    <a:pt x="1500886" y="1505204"/>
                  </a:cubicBezTo>
                  <a:cubicBezTo>
                    <a:pt x="713613" y="2294001"/>
                    <a:pt x="280035" y="3341370"/>
                    <a:pt x="280035" y="4454525"/>
                  </a:cubicBezTo>
                  <a:cubicBezTo>
                    <a:pt x="280035" y="5569077"/>
                    <a:pt x="714248" y="6617081"/>
                    <a:pt x="1502537" y="7405751"/>
                  </a:cubicBezTo>
                  <a:cubicBezTo>
                    <a:pt x="2291080" y="8194548"/>
                    <a:pt x="3339465" y="8629015"/>
                    <a:pt x="4454525" y="8629015"/>
                  </a:cubicBezTo>
                  <a:cubicBezTo>
                    <a:pt x="5568442" y="8629015"/>
                    <a:pt x="6616319" y="8195056"/>
                    <a:pt x="7405116" y="7407021"/>
                  </a:cubicBezTo>
                  <a:cubicBezTo>
                    <a:pt x="8194422" y="6618477"/>
                    <a:pt x="8629015" y="5569839"/>
                    <a:pt x="8629015" y="4454525"/>
                  </a:cubicBezTo>
                  <a:cubicBezTo>
                    <a:pt x="8629015" y="3339465"/>
                    <a:pt x="8194548" y="2291080"/>
                    <a:pt x="7405497" y="1502537"/>
                  </a:cubicBezTo>
                  <a:cubicBezTo>
                    <a:pt x="6616827" y="714121"/>
                    <a:pt x="5568823" y="280035"/>
                    <a:pt x="4454525" y="280035"/>
                  </a:cubicBezTo>
                  <a:close/>
                </a:path>
              </a:pathLst>
            </a:custGeom>
            <a:solidFill>
              <a:srgbClr val="000000"/>
            </a:solidFill>
          </p:spPr>
        </p:sp>
      </p:grpSp>
      <p:sp>
        <p:nvSpPr>
          <p:cNvPr name="TextBox 7" id="7"/>
          <p:cNvSpPr txBox="true"/>
          <p:nvPr/>
        </p:nvSpPr>
        <p:spPr>
          <a:xfrm rot="0">
            <a:off x="733344" y="2290532"/>
            <a:ext cx="7830956" cy="5080635"/>
          </a:xfrm>
          <a:prstGeom prst="rect">
            <a:avLst/>
          </a:prstGeom>
        </p:spPr>
        <p:txBody>
          <a:bodyPr anchor="t" rtlCol="false" tIns="0" lIns="0" bIns="0" rIns="0">
            <a:spAutoFit/>
          </a:bodyPr>
          <a:lstStyle/>
          <a:p>
            <a:pPr algn="ctr">
              <a:lnSpc>
                <a:spcPts val="5040"/>
              </a:lnSpc>
              <a:spcBef>
                <a:spcPct val="0"/>
              </a:spcBef>
            </a:pPr>
            <a:r>
              <a:rPr lang="en-US" sz="3600">
                <a:solidFill>
                  <a:srgbClr val="000000"/>
                </a:solidFill>
                <a:latin typeface="DM Sans"/>
                <a:ea typeface="DM Sans"/>
                <a:cs typeface="DM Sans"/>
                <a:sym typeface="DM Sans"/>
              </a:rPr>
              <a:t>Created by Finnish programmer Linus Torvalds, Linux is now developed collaboratively by programmers worldwide who contribute updates to the central kernel software. It is widely used by programmers and corporate servers and is available for free online.</a:t>
            </a:r>
          </a:p>
        </p:txBody>
      </p:sp>
      <p:sp>
        <p:nvSpPr>
          <p:cNvPr name="TextBox 8" id="8"/>
          <p:cNvSpPr txBox="true"/>
          <p:nvPr/>
        </p:nvSpPr>
        <p:spPr>
          <a:xfrm rot="0">
            <a:off x="3794747" y="668019"/>
            <a:ext cx="1708150" cy="1811021"/>
          </a:xfrm>
          <a:prstGeom prst="rect">
            <a:avLst/>
          </a:prstGeom>
        </p:spPr>
        <p:txBody>
          <a:bodyPr anchor="t" rtlCol="false" tIns="0" lIns="0" bIns="0" rIns="0">
            <a:spAutoFit/>
          </a:bodyPr>
          <a:lstStyle/>
          <a:p>
            <a:pPr algn="ctr">
              <a:lnSpc>
                <a:spcPts val="7279"/>
              </a:lnSpc>
            </a:pPr>
            <a:r>
              <a:rPr lang="en-US" sz="5199" b="true">
                <a:solidFill>
                  <a:srgbClr val="000000"/>
                </a:solidFill>
                <a:latin typeface="DM Sans Bold"/>
                <a:ea typeface="DM Sans Bold"/>
                <a:cs typeface="DM Sans Bold"/>
                <a:sym typeface="DM Sans Bold"/>
              </a:rPr>
              <a:t>Linux</a:t>
            </a:r>
          </a:p>
          <a:p>
            <a:pPr algn="ctr">
              <a:lnSpc>
                <a:spcPts val="7279"/>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9F0"/>
        </a:solidFill>
      </p:bgPr>
    </p:bg>
    <p:spTree>
      <p:nvGrpSpPr>
        <p:cNvPr id="1" name=""/>
        <p:cNvGrpSpPr/>
        <p:nvPr/>
      </p:nvGrpSpPr>
      <p:grpSpPr>
        <a:xfrm>
          <a:off x="0" y="0"/>
          <a:ext cx="0" cy="0"/>
          <a:chOff x="0" y="0"/>
          <a:chExt cx="0" cy="0"/>
        </a:xfrm>
      </p:grpSpPr>
      <p:sp>
        <p:nvSpPr>
          <p:cNvPr name="Freeform 2" id="2"/>
          <p:cNvSpPr/>
          <p:nvPr/>
        </p:nvSpPr>
        <p:spPr>
          <a:xfrm flipH="false" flipV="false" rot="734807">
            <a:off x="-697912" y="6529460"/>
            <a:ext cx="3453223" cy="5457681"/>
          </a:xfrm>
          <a:custGeom>
            <a:avLst/>
            <a:gdLst/>
            <a:ahLst/>
            <a:cxnLst/>
            <a:rect r="r" b="b" t="t" l="l"/>
            <a:pathLst>
              <a:path h="5457681" w="3453223">
                <a:moveTo>
                  <a:pt x="0" y="0"/>
                </a:moveTo>
                <a:lnTo>
                  <a:pt x="3453224" y="0"/>
                </a:lnTo>
                <a:lnTo>
                  <a:pt x="3453224" y="5457680"/>
                </a:lnTo>
                <a:lnTo>
                  <a:pt x="0" y="54576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56109">
            <a:off x="758727" y="1412291"/>
            <a:ext cx="790695" cy="1191780"/>
          </a:xfrm>
          <a:custGeom>
            <a:avLst/>
            <a:gdLst/>
            <a:ahLst/>
            <a:cxnLst/>
            <a:rect r="r" b="b" t="t" l="l"/>
            <a:pathLst>
              <a:path h="1191780" w="790695">
                <a:moveTo>
                  <a:pt x="790694" y="0"/>
                </a:moveTo>
                <a:lnTo>
                  <a:pt x="0" y="0"/>
                </a:lnTo>
                <a:lnTo>
                  <a:pt x="0" y="1191780"/>
                </a:lnTo>
                <a:lnTo>
                  <a:pt x="790694" y="1191780"/>
                </a:lnTo>
                <a:lnTo>
                  <a:pt x="79069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750848" y="7724896"/>
            <a:ext cx="790695" cy="1191780"/>
          </a:xfrm>
          <a:custGeom>
            <a:avLst/>
            <a:gdLst/>
            <a:ahLst/>
            <a:cxnLst/>
            <a:rect r="r" b="b" t="t" l="l"/>
            <a:pathLst>
              <a:path h="1191780" w="790695">
                <a:moveTo>
                  <a:pt x="0" y="0"/>
                </a:moveTo>
                <a:lnTo>
                  <a:pt x="790694" y="0"/>
                </a:lnTo>
                <a:lnTo>
                  <a:pt x="790694" y="1191780"/>
                </a:lnTo>
                <a:lnTo>
                  <a:pt x="0" y="11917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539381" y="3112552"/>
            <a:ext cx="16059887" cy="2948570"/>
          </a:xfrm>
          <a:prstGeom prst="rect">
            <a:avLst/>
          </a:prstGeom>
        </p:spPr>
        <p:txBody>
          <a:bodyPr anchor="t" rtlCol="false" tIns="0" lIns="0" bIns="0" rIns="0">
            <a:spAutoFit/>
          </a:bodyPr>
          <a:lstStyle/>
          <a:p>
            <a:pPr algn="ctr">
              <a:lnSpc>
                <a:spcPts val="11780"/>
              </a:lnSpc>
            </a:pPr>
            <a:r>
              <a:rPr lang="en-US" sz="8414">
                <a:solidFill>
                  <a:srgbClr val="000000"/>
                </a:solidFill>
                <a:latin typeface="Chewy"/>
                <a:ea typeface="Chewy"/>
                <a:cs typeface="Chewy"/>
                <a:sym typeface="Chewy"/>
              </a:rPr>
              <a:t>Role of Operating Systems in Management and Administration: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9F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8006273" y="-3841"/>
            <a:ext cx="2275455" cy="18342286"/>
          </a:xfrm>
          <a:custGeom>
            <a:avLst/>
            <a:gdLst/>
            <a:ahLst/>
            <a:cxnLst/>
            <a:rect r="r" b="b" t="t" l="l"/>
            <a:pathLst>
              <a:path h="18342286" w="2275455">
                <a:moveTo>
                  <a:pt x="0" y="0"/>
                </a:moveTo>
                <a:lnTo>
                  <a:pt x="2275454" y="0"/>
                </a:lnTo>
                <a:lnTo>
                  <a:pt x="2275454" y="18342287"/>
                </a:lnTo>
                <a:lnTo>
                  <a:pt x="0" y="18342287"/>
                </a:lnTo>
                <a:lnTo>
                  <a:pt x="0" y="0"/>
                </a:lnTo>
                <a:close/>
              </a:path>
            </a:pathLst>
          </a:custGeom>
          <a:blipFill>
            <a:blip r:embed="rId2">
              <a:extLst>
                <a:ext uri="{96DAC541-7B7A-43D3-8B79-37D633B846F1}">
                  <asvg:svgBlip xmlns:asvg="http://schemas.microsoft.com/office/drawing/2016/SVG/main" r:embed="rId3"/>
                </a:ext>
              </a:extLst>
            </a:blip>
            <a:stretch>
              <a:fillRect l="0" t="0" r="-352877" b="0"/>
            </a:stretch>
          </a:blipFill>
        </p:spPr>
      </p:sp>
      <p:sp>
        <p:nvSpPr>
          <p:cNvPr name="Freeform 3" id="3"/>
          <p:cNvSpPr/>
          <p:nvPr/>
        </p:nvSpPr>
        <p:spPr>
          <a:xfrm flipH="false" flipV="false" rot="0">
            <a:off x="14739296" y="4145443"/>
            <a:ext cx="790695" cy="1191780"/>
          </a:xfrm>
          <a:custGeom>
            <a:avLst/>
            <a:gdLst/>
            <a:ahLst/>
            <a:cxnLst/>
            <a:rect r="r" b="b" t="t" l="l"/>
            <a:pathLst>
              <a:path h="1191780" w="790695">
                <a:moveTo>
                  <a:pt x="0" y="0"/>
                </a:moveTo>
                <a:lnTo>
                  <a:pt x="790695" y="0"/>
                </a:lnTo>
                <a:lnTo>
                  <a:pt x="790695" y="1191780"/>
                </a:lnTo>
                <a:lnTo>
                  <a:pt x="0" y="11917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907903" y="4145443"/>
            <a:ext cx="790695" cy="1191780"/>
          </a:xfrm>
          <a:custGeom>
            <a:avLst/>
            <a:gdLst/>
            <a:ahLst/>
            <a:cxnLst/>
            <a:rect r="r" b="b" t="t" l="l"/>
            <a:pathLst>
              <a:path h="1191780" w="790695">
                <a:moveTo>
                  <a:pt x="790695" y="0"/>
                </a:moveTo>
                <a:lnTo>
                  <a:pt x="0" y="0"/>
                </a:lnTo>
                <a:lnTo>
                  <a:pt x="0" y="1191780"/>
                </a:lnTo>
                <a:lnTo>
                  <a:pt x="790695" y="1191780"/>
                </a:lnTo>
                <a:lnTo>
                  <a:pt x="790695"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907903" y="1386416"/>
            <a:ext cx="13043163" cy="3166377"/>
          </a:xfrm>
          <a:prstGeom prst="rect">
            <a:avLst/>
          </a:prstGeom>
        </p:spPr>
        <p:txBody>
          <a:bodyPr anchor="t" rtlCol="false" tIns="0" lIns="0" bIns="0" rIns="0">
            <a:spAutoFit/>
          </a:bodyPr>
          <a:lstStyle/>
          <a:p>
            <a:pPr algn="ctr">
              <a:lnSpc>
                <a:spcPts val="5025"/>
              </a:lnSpc>
            </a:pPr>
            <a:r>
              <a:rPr lang="en-US" b="true" sz="3589">
                <a:solidFill>
                  <a:srgbClr val="000000"/>
                </a:solidFill>
                <a:latin typeface="DM Sans Bold"/>
                <a:ea typeface="DM Sans Bold"/>
                <a:cs typeface="DM Sans Bold"/>
                <a:sym typeface="DM Sans Bold"/>
              </a:rPr>
              <a:t>WHAT IS SYSTEM ADMINISTRATION?</a:t>
            </a:r>
            <a:r>
              <a:rPr lang="en-US" sz="3589">
                <a:solidFill>
                  <a:srgbClr val="000000"/>
                </a:solidFill>
                <a:latin typeface="DM Sans"/>
                <a:ea typeface="DM Sans"/>
                <a:cs typeface="DM Sans"/>
                <a:sym typeface="DM Sans"/>
              </a:rPr>
              <a:t> </a:t>
            </a:r>
          </a:p>
          <a:p>
            <a:pPr algn="ctr">
              <a:lnSpc>
                <a:spcPts val="5025"/>
              </a:lnSpc>
            </a:pPr>
            <a:r>
              <a:rPr lang="en-US" sz="3589">
                <a:solidFill>
                  <a:srgbClr val="000000"/>
                </a:solidFill>
                <a:latin typeface="DM Sans"/>
                <a:ea typeface="DM Sans"/>
                <a:cs typeface="DM Sans"/>
                <a:sym typeface="DM Sans"/>
              </a:rPr>
              <a:t>SYSTEM ADMINISTRATION REFERS TO THE MANAGEMENT,</a:t>
            </a:r>
          </a:p>
          <a:p>
            <a:pPr algn="ctr">
              <a:lnSpc>
                <a:spcPts val="5025"/>
              </a:lnSpc>
            </a:pPr>
            <a:r>
              <a:rPr lang="en-US" sz="3589">
                <a:solidFill>
                  <a:srgbClr val="000000"/>
                </a:solidFill>
                <a:latin typeface="DM Sans"/>
                <a:ea typeface="DM Sans"/>
                <a:cs typeface="DM Sans"/>
                <a:sym typeface="DM Sans"/>
              </a:rPr>
              <a:t>CONFIGURATION, AND MAINTENANCE OF COMPUTER SYSTEMS AND NETWORKS TO ENSURE THEY FUNCTION EFFICIENTLY.</a:t>
            </a:r>
          </a:p>
        </p:txBody>
      </p:sp>
      <p:sp>
        <p:nvSpPr>
          <p:cNvPr name="Freeform 6" id="6"/>
          <p:cNvSpPr/>
          <p:nvPr/>
        </p:nvSpPr>
        <p:spPr>
          <a:xfrm flipH="false" flipV="false" rot="0">
            <a:off x="15808803" y="0"/>
            <a:ext cx="2479197" cy="2429613"/>
          </a:xfrm>
          <a:custGeom>
            <a:avLst/>
            <a:gdLst/>
            <a:ahLst/>
            <a:cxnLst/>
            <a:rect r="r" b="b" t="t" l="l"/>
            <a:pathLst>
              <a:path h="2429613" w="2479197">
                <a:moveTo>
                  <a:pt x="0" y="0"/>
                </a:moveTo>
                <a:lnTo>
                  <a:pt x="2479197" y="0"/>
                </a:lnTo>
                <a:lnTo>
                  <a:pt x="2479197" y="2429613"/>
                </a:lnTo>
                <a:lnTo>
                  <a:pt x="0" y="24296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907903" y="4674658"/>
            <a:ext cx="13043163" cy="3166377"/>
          </a:xfrm>
          <a:prstGeom prst="rect">
            <a:avLst/>
          </a:prstGeom>
        </p:spPr>
        <p:txBody>
          <a:bodyPr anchor="t" rtlCol="false" tIns="0" lIns="0" bIns="0" rIns="0">
            <a:spAutoFit/>
          </a:bodyPr>
          <a:lstStyle/>
          <a:p>
            <a:pPr algn="ctr">
              <a:lnSpc>
                <a:spcPts val="5025"/>
              </a:lnSpc>
            </a:pPr>
            <a:r>
              <a:rPr lang="en-US" b="true" sz="3589">
                <a:solidFill>
                  <a:srgbClr val="000000"/>
                </a:solidFill>
                <a:latin typeface="DM Sans Bold"/>
                <a:ea typeface="DM Sans Bold"/>
                <a:cs typeface="DM Sans Bold"/>
                <a:sym typeface="DM Sans Bold"/>
              </a:rPr>
              <a:t>ROLE OF A SYSTEM ADMINISTRATOR</a:t>
            </a:r>
            <a:r>
              <a:rPr lang="en-US" sz="3589">
                <a:solidFill>
                  <a:srgbClr val="000000"/>
                </a:solidFill>
                <a:latin typeface="DM Sans"/>
                <a:ea typeface="DM Sans"/>
                <a:cs typeface="DM Sans"/>
                <a:sym typeface="DM Sans"/>
              </a:rPr>
              <a:t> </a:t>
            </a:r>
          </a:p>
          <a:p>
            <a:pPr algn="ctr">
              <a:lnSpc>
                <a:spcPts val="5025"/>
              </a:lnSpc>
            </a:pPr>
            <a:r>
              <a:rPr lang="en-US" sz="3589">
                <a:solidFill>
                  <a:srgbClr val="000000"/>
                </a:solidFill>
                <a:latin typeface="DM Sans"/>
                <a:ea typeface="DM Sans"/>
                <a:cs typeface="DM Sans"/>
                <a:sym typeface="DM Sans"/>
              </a:rPr>
              <a:t>A PROFESSIONAL RESPONSIBLE FOR THE UPKEEP, CONFIGURATION, AND RELIABLE OPERATION OF COMPUTER SYSTEMS, ESPECIALLY MULTI-USER COMPUTERS LIKE SERVERS.</a:t>
            </a:r>
          </a:p>
        </p:txBody>
      </p:sp>
      <p:sp>
        <p:nvSpPr>
          <p:cNvPr name="Freeform 8" id="8"/>
          <p:cNvSpPr/>
          <p:nvPr/>
        </p:nvSpPr>
        <p:spPr>
          <a:xfrm flipH="false" flipV="false" rot="0">
            <a:off x="-27143" y="7841035"/>
            <a:ext cx="2479197" cy="2429613"/>
          </a:xfrm>
          <a:custGeom>
            <a:avLst/>
            <a:gdLst/>
            <a:ahLst/>
            <a:cxnLst/>
            <a:rect r="r" b="b" t="t" l="l"/>
            <a:pathLst>
              <a:path h="2429613" w="2479197">
                <a:moveTo>
                  <a:pt x="0" y="0"/>
                </a:moveTo>
                <a:lnTo>
                  <a:pt x="2479196" y="0"/>
                </a:lnTo>
                <a:lnTo>
                  <a:pt x="2479196" y="2429613"/>
                </a:lnTo>
                <a:lnTo>
                  <a:pt x="0" y="24296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9F0"/>
        </a:solidFill>
      </p:bgPr>
    </p:bg>
    <p:spTree>
      <p:nvGrpSpPr>
        <p:cNvPr id="1" name=""/>
        <p:cNvGrpSpPr/>
        <p:nvPr/>
      </p:nvGrpSpPr>
      <p:grpSpPr>
        <a:xfrm>
          <a:off x="0" y="0"/>
          <a:ext cx="0" cy="0"/>
          <a:chOff x="0" y="0"/>
          <a:chExt cx="0" cy="0"/>
        </a:xfrm>
      </p:grpSpPr>
      <p:grpSp>
        <p:nvGrpSpPr>
          <p:cNvPr name="Group 2" id="2"/>
          <p:cNvGrpSpPr/>
          <p:nvPr/>
        </p:nvGrpSpPr>
        <p:grpSpPr>
          <a:xfrm rot="0">
            <a:off x="633046" y="9243581"/>
            <a:ext cx="17021908" cy="952782"/>
            <a:chOff x="0" y="0"/>
            <a:chExt cx="12841572" cy="718792"/>
          </a:xfrm>
        </p:grpSpPr>
        <p:sp>
          <p:nvSpPr>
            <p:cNvPr name="Freeform 3" id="3"/>
            <p:cNvSpPr/>
            <p:nvPr/>
          </p:nvSpPr>
          <p:spPr>
            <a:xfrm flipH="false" flipV="false" rot="0">
              <a:off x="0" y="0"/>
              <a:ext cx="12841572" cy="718792"/>
            </a:xfrm>
            <a:custGeom>
              <a:avLst/>
              <a:gdLst/>
              <a:ahLst/>
              <a:cxnLst/>
              <a:rect r="r" b="b" t="t" l="l"/>
              <a:pathLst>
                <a:path h="718792" w="12841572">
                  <a:moveTo>
                    <a:pt x="0" y="0"/>
                  </a:moveTo>
                  <a:lnTo>
                    <a:pt x="12841572" y="0"/>
                  </a:lnTo>
                  <a:lnTo>
                    <a:pt x="12841572" y="718792"/>
                  </a:lnTo>
                  <a:lnTo>
                    <a:pt x="0" y="718792"/>
                  </a:lnTo>
                  <a:close/>
                </a:path>
              </a:pathLst>
            </a:custGeom>
            <a:solidFill>
              <a:srgbClr val="FFF9F0"/>
            </a:solidFill>
            <a:ln w="9525" cap="sq">
              <a:solidFill>
                <a:srgbClr val="000000"/>
              </a:solidFill>
              <a:prstDash val="solid"/>
              <a:miter/>
            </a:ln>
          </p:spPr>
        </p:sp>
        <p:sp>
          <p:nvSpPr>
            <p:cNvPr name="TextBox 4" id="4"/>
            <p:cNvSpPr txBox="true"/>
            <p:nvPr/>
          </p:nvSpPr>
          <p:spPr>
            <a:xfrm>
              <a:off x="0" y="-38100"/>
              <a:ext cx="12841572" cy="756892"/>
            </a:xfrm>
            <a:prstGeom prst="rect">
              <a:avLst/>
            </a:prstGeom>
          </p:spPr>
          <p:txBody>
            <a:bodyPr anchor="ctr" rtlCol="false" tIns="254000" lIns="254000" bIns="254000" rIns="254000"/>
            <a:lstStyle/>
            <a:p>
              <a:pPr algn="ctr">
                <a:lnSpc>
                  <a:spcPts val="2100"/>
                </a:lnSpc>
              </a:pPr>
            </a:p>
          </p:txBody>
        </p:sp>
      </p:grpSp>
      <p:sp>
        <p:nvSpPr>
          <p:cNvPr name="Freeform 5" id="5"/>
          <p:cNvSpPr/>
          <p:nvPr/>
        </p:nvSpPr>
        <p:spPr>
          <a:xfrm flipH="false" flipV="false" rot="0">
            <a:off x="-122838" y="8313521"/>
            <a:ext cx="1511769" cy="1860119"/>
          </a:xfrm>
          <a:custGeom>
            <a:avLst/>
            <a:gdLst/>
            <a:ahLst/>
            <a:cxnLst/>
            <a:rect r="r" b="b" t="t" l="l"/>
            <a:pathLst>
              <a:path h="1860119" w="1511769">
                <a:moveTo>
                  <a:pt x="0" y="0"/>
                </a:moveTo>
                <a:lnTo>
                  <a:pt x="1511769" y="0"/>
                </a:lnTo>
                <a:lnTo>
                  <a:pt x="1511769" y="1860119"/>
                </a:lnTo>
                <a:lnTo>
                  <a:pt x="0" y="18601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611108" y="2418023"/>
            <a:ext cx="5741089" cy="3327885"/>
          </a:xfrm>
          <a:custGeom>
            <a:avLst/>
            <a:gdLst/>
            <a:ahLst/>
            <a:cxnLst/>
            <a:rect r="r" b="b" t="t" l="l"/>
            <a:pathLst>
              <a:path h="3327885" w="5741089">
                <a:moveTo>
                  <a:pt x="0" y="0"/>
                </a:moveTo>
                <a:lnTo>
                  <a:pt x="5741088" y="0"/>
                </a:lnTo>
                <a:lnTo>
                  <a:pt x="5741088" y="3327885"/>
                </a:lnTo>
                <a:lnTo>
                  <a:pt x="0" y="3327885"/>
                </a:lnTo>
                <a:lnTo>
                  <a:pt x="0" y="0"/>
                </a:lnTo>
                <a:close/>
              </a:path>
            </a:pathLst>
          </a:custGeom>
          <a:blipFill>
            <a:blip r:embed="rId4"/>
            <a:stretch>
              <a:fillRect l="0" t="0" r="0" b="0"/>
            </a:stretch>
          </a:blipFill>
        </p:spPr>
      </p:sp>
      <p:sp>
        <p:nvSpPr>
          <p:cNvPr name="Freeform 7" id="7"/>
          <p:cNvSpPr/>
          <p:nvPr/>
        </p:nvSpPr>
        <p:spPr>
          <a:xfrm flipH="false" flipV="false" rot="0">
            <a:off x="8998301" y="5840212"/>
            <a:ext cx="4966701" cy="3309065"/>
          </a:xfrm>
          <a:custGeom>
            <a:avLst/>
            <a:gdLst/>
            <a:ahLst/>
            <a:cxnLst/>
            <a:rect r="r" b="b" t="t" l="l"/>
            <a:pathLst>
              <a:path h="3309065" w="4966701">
                <a:moveTo>
                  <a:pt x="0" y="0"/>
                </a:moveTo>
                <a:lnTo>
                  <a:pt x="4966702" y="0"/>
                </a:lnTo>
                <a:lnTo>
                  <a:pt x="4966702" y="3309065"/>
                </a:lnTo>
                <a:lnTo>
                  <a:pt x="0" y="3309065"/>
                </a:lnTo>
                <a:lnTo>
                  <a:pt x="0" y="0"/>
                </a:lnTo>
                <a:close/>
              </a:path>
            </a:pathLst>
          </a:custGeom>
          <a:blipFill>
            <a:blip r:embed="rId5"/>
            <a:stretch>
              <a:fillRect l="0" t="0" r="0" b="0"/>
            </a:stretch>
          </a:blipFill>
        </p:spPr>
      </p:sp>
      <p:sp>
        <p:nvSpPr>
          <p:cNvPr name="TextBox 8" id="8"/>
          <p:cNvSpPr txBox="true"/>
          <p:nvPr/>
        </p:nvSpPr>
        <p:spPr>
          <a:xfrm rot="0">
            <a:off x="2455095" y="686505"/>
            <a:ext cx="12629126" cy="848360"/>
          </a:xfrm>
          <a:prstGeom prst="rect">
            <a:avLst/>
          </a:prstGeom>
        </p:spPr>
        <p:txBody>
          <a:bodyPr anchor="t" rtlCol="false" tIns="0" lIns="0" bIns="0" rIns="0">
            <a:spAutoFit/>
          </a:bodyPr>
          <a:lstStyle/>
          <a:p>
            <a:pPr algn="ctr">
              <a:lnSpc>
                <a:spcPts val="6399"/>
              </a:lnSpc>
            </a:pPr>
            <a:r>
              <a:rPr lang="en-US" sz="6399">
                <a:solidFill>
                  <a:srgbClr val="D1B9DC"/>
                </a:solidFill>
                <a:latin typeface="Shrikhand"/>
                <a:ea typeface="Shrikhand"/>
                <a:cs typeface="Shrikhand"/>
                <a:sym typeface="Shrikhand"/>
              </a:rPr>
              <a:t>2.1 RESOURCE MANAGEMENT</a:t>
            </a:r>
          </a:p>
        </p:txBody>
      </p:sp>
      <p:sp>
        <p:nvSpPr>
          <p:cNvPr name="TextBox 9" id="9"/>
          <p:cNvSpPr txBox="true"/>
          <p:nvPr/>
        </p:nvSpPr>
        <p:spPr>
          <a:xfrm rot="0">
            <a:off x="633046" y="1652213"/>
            <a:ext cx="12885320" cy="1455420"/>
          </a:xfrm>
          <a:prstGeom prst="rect">
            <a:avLst/>
          </a:prstGeom>
        </p:spPr>
        <p:txBody>
          <a:bodyPr anchor="t" rtlCol="false" tIns="0" lIns="0" bIns="0" rIns="0">
            <a:spAutoFit/>
          </a:bodyPr>
          <a:lstStyle/>
          <a:p>
            <a:pPr algn="l">
              <a:lnSpc>
                <a:spcPts val="5880"/>
              </a:lnSpc>
            </a:pPr>
            <a:r>
              <a:rPr lang="en-US" sz="4200" b="true">
                <a:solidFill>
                  <a:srgbClr val="000000"/>
                </a:solidFill>
                <a:latin typeface="Canva Sans Bold"/>
                <a:ea typeface="Canva Sans Bold"/>
                <a:cs typeface="Canva Sans Bold"/>
                <a:sym typeface="Canva Sans Bold"/>
              </a:rPr>
              <a:t>Operating systems manage various resources, including:</a:t>
            </a:r>
          </a:p>
        </p:txBody>
      </p:sp>
      <p:sp>
        <p:nvSpPr>
          <p:cNvPr name="TextBox 10" id="10"/>
          <p:cNvSpPr txBox="true"/>
          <p:nvPr/>
        </p:nvSpPr>
        <p:spPr>
          <a:xfrm rot="0">
            <a:off x="748307" y="3212968"/>
            <a:ext cx="6621147" cy="1671320"/>
          </a:xfrm>
          <a:prstGeom prst="rect">
            <a:avLst/>
          </a:prstGeom>
        </p:spPr>
        <p:txBody>
          <a:bodyPr anchor="t" rtlCol="false" tIns="0" lIns="0" bIns="0" rIns="0">
            <a:spAutoFit/>
          </a:bodyPr>
          <a:lstStyle/>
          <a:p>
            <a:pPr algn="l">
              <a:lnSpc>
                <a:spcPts val="4480"/>
              </a:lnSpc>
              <a:spcBef>
                <a:spcPct val="0"/>
              </a:spcBef>
            </a:pPr>
            <a:r>
              <a:rPr lang="en-US" b="true" sz="3200">
                <a:solidFill>
                  <a:srgbClr val="000000"/>
                </a:solidFill>
                <a:latin typeface="DM Sans Bold"/>
                <a:ea typeface="DM Sans Bold"/>
                <a:cs typeface="DM Sans Bold"/>
                <a:sym typeface="DM Sans Bold"/>
              </a:rPr>
              <a:t>CPU:</a:t>
            </a:r>
          </a:p>
          <a:p>
            <a:pPr algn="ctr">
              <a:lnSpc>
                <a:spcPts val="4480"/>
              </a:lnSpc>
              <a:spcBef>
                <a:spcPct val="0"/>
              </a:spcBef>
            </a:pPr>
            <a:r>
              <a:rPr lang="en-US" sz="3200">
                <a:solidFill>
                  <a:srgbClr val="000000"/>
                </a:solidFill>
                <a:latin typeface="DM Sans"/>
                <a:ea typeface="DM Sans"/>
                <a:cs typeface="DM Sans"/>
                <a:sym typeface="DM Sans"/>
              </a:rPr>
              <a:t>Scheduling processes and managing multitasking.</a:t>
            </a:r>
          </a:p>
        </p:txBody>
      </p:sp>
      <p:sp>
        <p:nvSpPr>
          <p:cNvPr name="TextBox 11" id="11"/>
          <p:cNvSpPr txBox="true"/>
          <p:nvPr/>
        </p:nvSpPr>
        <p:spPr>
          <a:xfrm rot="0">
            <a:off x="633046" y="6642201"/>
            <a:ext cx="7369454" cy="1671320"/>
          </a:xfrm>
          <a:prstGeom prst="rect">
            <a:avLst/>
          </a:prstGeom>
        </p:spPr>
        <p:txBody>
          <a:bodyPr anchor="t" rtlCol="false" tIns="0" lIns="0" bIns="0" rIns="0">
            <a:spAutoFit/>
          </a:bodyPr>
          <a:lstStyle/>
          <a:p>
            <a:pPr algn="l">
              <a:lnSpc>
                <a:spcPts val="4480"/>
              </a:lnSpc>
            </a:pPr>
            <a:r>
              <a:rPr lang="en-US" sz="3200" b="true">
                <a:solidFill>
                  <a:srgbClr val="000000"/>
                </a:solidFill>
                <a:latin typeface="DM Sans Bold"/>
                <a:ea typeface="DM Sans Bold"/>
                <a:cs typeface="DM Sans Bold"/>
                <a:sym typeface="DM Sans Bold"/>
              </a:rPr>
              <a:t>Memory:</a:t>
            </a:r>
          </a:p>
          <a:p>
            <a:pPr algn="ctr">
              <a:lnSpc>
                <a:spcPts val="4480"/>
              </a:lnSpc>
              <a:spcBef>
                <a:spcPct val="0"/>
              </a:spcBef>
            </a:pPr>
            <a:r>
              <a:rPr lang="en-US" sz="3200">
                <a:solidFill>
                  <a:srgbClr val="000000"/>
                </a:solidFill>
                <a:latin typeface="DM Sans"/>
                <a:ea typeface="DM Sans"/>
                <a:cs typeface="DM Sans"/>
                <a:sym typeface="DM Sans"/>
              </a:rPr>
              <a:t> Allocating and freeing memory as required by programs.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FF9F0"/>
        </a:solidFill>
      </p:bgPr>
    </p:bg>
    <p:spTree>
      <p:nvGrpSpPr>
        <p:cNvPr id="1" name=""/>
        <p:cNvGrpSpPr/>
        <p:nvPr/>
      </p:nvGrpSpPr>
      <p:grpSpPr>
        <a:xfrm>
          <a:off x="0" y="0"/>
          <a:ext cx="0" cy="0"/>
          <a:chOff x="0" y="0"/>
          <a:chExt cx="0" cy="0"/>
        </a:xfrm>
      </p:grpSpPr>
      <p:sp>
        <p:nvSpPr>
          <p:cNvPr name="Freeform 2" id="2"/>
          <p:cNvSpPr/>
          <p:nvPr/>
        </p:nvSpPr>
        <p:spPr>
          <a:xfrm flipH="false" flipV="false" rot="0">
            <a:off x="-122838" y="8313521"/>
            <a:ext cx="1511769" cy="1860119"/>
          </a:xfrm>
          <a:custGeom>
            <a:avLst/>
            <a:gdLst/>
            <a:ahLst/>
            <a:cxnLst/>
            <a:rect r="r" b="b" t="t" l="l"/>
            <a:pathLst>
              <a:path h="1860119" w="1511769">
                <a:moveTo>
                  <a:pt x="0" y="0"/>
                </a:moveTo>
                <a:lnTo>
                  <a:pt x="1511769" y="0"/>
                </a:lnTo>
                <a:lnTo>
                  <a:pt x="1511769" y="1860119"/>
                </a:lnTo>
                <a:lnTo>
                  <a:pt x="0" y="18601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2547691"/>
            <a:ext cx="3386541" cy="2823528"/>
          </a:xfrm>
          <a:custGeom>
            <a:avLst/>
            <a:gdLst/>
            <a:ahLst/>
            <a:cxnLst/>
            <a:rect r="r" b="b" t="t" l="l"/>
            <a:pathLst>
              <a:path h="2823528" w="3386541">
                <a:moveTo>
                  <a:pt x="0" y="0"/>
                </a:moveTo>
                <a:lnTo>
                  <a:pt x="3386541" y="0"/>
                </a:lnTo>
                <a:lnTo>
                  <a:pt x="3386541" y="2823528"/>
                </a:lnTo>
                <a:lnTo>
                  <a:pt x="0" y="2823528"/>
                </a:lnTo>
                <a:lnTo>
                  <a:pt x="0" y="0"/>
                </a:lnTo>
                <a:close/>
              </a:path>
            </a:pathLst>
          </a:custGeom>
          <a:blipFill>
            <a:blip r:embed="rId4"/>
            <a:stretch>
              <a:fillRect l="0" t="0" r="0" b="0"/>
            </a:stretch>
          </a:blipFill>
        </p:spPr>
      </p:sp>
      <p:sp>
        <p:nvSpPr>
          <p:cNvPr name="Freeform 4" id="4"/>
          <p:cNvSpPr/>
          <p:nvPr/>
        </p:nvSpPr>
        <p:spPr>
          <a:xfrm flipH="false" flipV="false" rot="0">
            <a:off x="8117761" y="5448359"/>
            <a:ext cx="7241809" cy="4725281"/>
          </a:xfrm>
          <a:custGeom>
            <a:avLst/>
            <a:gdLst/>
            <a:ahLst/>
            <a:cxnLst/>
            <a:rect r="r" b="b" t="t" l="l"/>
            <a:pathLst>
              <a:path h="4725281" w="7241809">
                <a:moveTo>
                  <a:pt x="0" y="0"/>
                </a:moveTo>
                <a:lnTo>
                  <a:pt x="7241810" y="0"/>
                </a:lnTo>
                <a:lnTo>
                  <a:pt x="7241810" y="4725281"/>
                </a:lnTo>
                <a:lnTo>
                  <a:pt x="0" y="4725281"/>
                </a:lnTo>
                <a:lnTo>
                  <a:pt x="0" y="0"/>
                </a:lnTo>
                <a:close/>
              </a:path>
            </a:pathLst>
          </a:custGeom>
          <a:blipFill>
            <a:blip r:embed="rId5"/>
            <a:stretch>
              <a:fillRect l="0" t="0" r="0" b="0"/>
            </a:stretch>
          </a:blipFill>
        </p:spPr>
      </p:sp>
      <p:sp>
        <p:nvSpPr>
          <p:cNvPr name="TextBox 5" id="5"/>
          <p:cNvSpPr txBox="true"/>
          <p:nvPr/>
        </p:nvSpPr>
        <p:spPr>
          <a:xfrm rot="0">
            <a:off x="2455095" y="686505"/>
            <a:ext cx="12629126" cy="848360"/>
          </a:xfrm>
          <a:prstGeom prst="rect">
            <a:avLst/>
          </a:prstGeom>
        </p:spPr>
        <p:txBody>
          <a:bodyPr anchor="t" rtlCol="false" tIns="0" lIns="0" bIns="0" rIns="0">
            <a:spAutoFit/>
          </a:bodyPr>
          <a:lstStyle/>
          <a:p>
            <a:pPr algn="ctr">
              <a:lnSpc>
                <a:spcPts val="6399"/>
              </a:lnSpc>
            </a:pPr>
            <a:r>
              <a:rPr lang="en-US" sz="6399">
                <a:solidFill>
                  <a:srgbClr val="D1B9DC"/>
                </a:solidFill>
                <a:latin typeface="Shrikhand"/>
                <a:ea typeface="Shrikhand"/>
                <a:cs typeface="Shrikhand"/>
                <a:sym typeface="Shrikhand"/>
              </a:rPr>
              <a:t>2.1 RESOURCE MANAGEMENT</a:t>
            </a:r>
          </a:p>
        </p:txBody>
      </p:sp>
      <p:sp>
        <p:nvSpPr>
          <p:cNvPr name="TextBox 6" id="6"/>
          <p:cNvSpPr txBox="true"/>
          <p:nvPr/>
        </p:nvSpPr>
        <p:spPr>
          <a:xfrm rot="0">
            <a:off x="633046" y="1652213"/>
            <a:ext cx="12885320" cy="1455420"/>
          </a:xfrm>
          <a:prstGeom prst="rect">
            <a:avLst/>
          </a:prstGeom>
        </p:spPr>
        <p:txBody>
          <a:bodyPr anchor="t" rtlCol="false" tIns="0" lIns="0" bIns="0" rIns="0">
            <a:spAutoFit/>
          </a:bodyPr>
          <a:lstStyle/>
          <a:p>
            <a:pPr algn="l">
              <a:lnSpc>
                <a:spcPts val="5880"/>
              </a:lnSpc>
            </a:pPr>
            <a:r>
              <a:rPr lang="en-US" sz="4200" b="true">
                <a:solidFill>
                  <a:srgbClr val="000000"/>
                </a:solidFill>
                <a:latin typeface="Canva Sans Bold"/>
                <a:ea typeface="Canva Sans Bold"/>
                <a:cs typeface="Canva Sans Bold"/>
                <a:sym typeface="Canva Sans Bold"/>
              </a:rPr>
              <a:t>Operating systems manage various resources, including:</a:t>
            </a:r>
          </a:p>
        </p:txBody>
      </p:sp>
      <p:sp>
        <p:nvSpPr>
          <p:cNvPr name="TextBox 7" id="7"/>
          <p:cNvSpPr txBox="true"/>
          <p:nvPr/>
        </p:nvSpPr>
        <p:spPr>
          <a:xfrm rot="0">
            <a:off x="748307" y="3212968"/>
            <a:ext cx="6621147" cy="1671320"/>
          </a:xfrm>
          <a:prstGeom prst="rect">
            <a:avLst/>
          </a:prstGeom>
        </p:spPr>
        <p:txBody>
          <a:bodyPr anchor="t" rtlCol="false" tIns="0" lIns="0" bIns="0" rIns="0">
            <a:spAutoFit/>
          </a:bodyPr>
          <a:lstStyle/>
          <a:p>
            <a:pPr algn="l">
              <a:lnSpc>
                <a:spcPts val="4480"/>
              </a:lnSpc>
            </a:pPr>
            <a:r>
              <a:rPr lang="en-US" sz="3200" b="true">
                <a:solidFill>
                  <a:srgbClr val="000000"/>
                </a:solidFill>
                <a:latin typeface="DM Sans Bold"/>
                <a:ea typeface="DM Sans Bold"/>
                <a:cs typeface="DM Sans Bold"/>
                <a:sym typeface="DM Sans Bold"/>
              </a:rPr>
              <a:t>Storage: </a:t>
            </a:r>
          </a:p>
          <a:p>
            <a:pPr algn="ctr">
              <a:lnSpc>
                <a:spcPts val="4480"/>
              </a:lnSpc>
              <a:spcBef>
                <a:spcPct val="0"/>
              </a:spcBef>
            </a:pPr>
            <a:r>
              <a:rPr lang="en-US" sz="3200">
                <a:solidFill>
                  <a:srgbClr val="000000"/>
                </a:solidFill>
                <a:latin typeface="DM Sans"/>
                <a:ea typeface="DM Sans"/>
                <a:cs typeface="DM Sans"/>
                <a:sym typeface="DM Sans"/>
              </a:rPr>
              <a:t>Managing data storage and retrieval on disks.</a:t>
            </a:r>
          </a:p>
        </p:txBody>
      </p:sp>
      <p:sp>
        <p:nvSpPr>
          <p:cNvPr name="TextBox 8" id="8"/>
          <p:cNvSpPr txBox="true"/>
          <p:nvPr/>
        </p:nvSpPr>
        <p:spPr>
          <a:xfrm rot="0">
            <a:off x="748307" y="6469310"/>
            <a:ext cx="7369454" cy="1671320"/>
          </a:xfrm>
          <a:prstGeom prst="rect">
            <a:avLst/>
          </a:prstGeom>
        </p:spPr>
        <p:txBody>
          <a:bodyPr anchor="t" rtlCol="false" tIns="0" lIns="0" bIns="0" rIns="0">
            <a:spAutoFit/>
          </a:bodyPr>
          <a:lstStyle/>
          <a:p>
            <a:pPr algn="l">
              <a:lnSpc>
                <a:spcPts val="4480"/>
              </a:lnSpc>
            </a:pPr>
            <a:r>
              <a:rPr lang="en-US" sz="3200" b="true">
                <a:solidFill>
                  <a:srgbClr val="000000"/>
                </a:solidFill>
                <a:latin typeface="DM Sans Bold"/>
                <a:ea typeface="DM Sans Bold"/>
                <a:cs typeface="DM Sans Bold"/>
                <a:sym typeface="DM Sans Bold"/>
              </a:rPr>
              <a:t>Input/Output Devices: </a:t>
            </a:r>
          </a:p>
          <a:p>
            <a:pPr algn="ctr">
              <a:lnSpc>
                <a:spcPts val="4480"/>
              </a:lnSpc>
              <a:spcBef>
                <a:spcPct val="0"/>
              </a:spcBef>
            </a:pPr>
            <a:r>
              <a:rPr lang="en-US" sz="3200">
                <a:solidFill>
                  <a:srgbClr val="000000"/>
                </a:solidFill>
                <a:latin typeface="DM Sans"/>
                <a:ea typeface="DM Sans"/>
                <a:cs typeface="DM Sans"/>
                <a:sym typeface="DM Sans"/>
              </a:rPr>
              <a:t>Handling communication between hardware and software.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F9F0"/>
        </a:solidFill>
      </p:bgPr>
    </p:bg>
    <p:spTree>
      <p:nvGrpSpPr>
        <p:cNvPr id="1" name=""/>
        <p:cNvGrpSpPr/>
        <p:nvPr/>
      </p:nvGrpSpPr>
      <p:grpSpPr>
        <a:xfrm>
          <a:off x="0" y="0"/>
          <a:ext cx="0" cy="0"/>
          <a:chOff x="0" y="0"/>
          <a:chExt cx="0" cy="0"/>
        </a:xfrm>
      </p:grpSpPr>
      <p:grpSp>
        <p:nvGrpSpPr>
          <p:cNvPr name="Group 2" id="2"/>
          <p:cNvGrpSpPr/>
          <p:nvPr/>
        </p:nvGrpSpPr>
        <p:grpSpPr>
          <a:xfrm rot="0">
            <a:off x="8887004" y="1122012"/>
            <a:ext cx="8103906" cy="8042976"/>
            <a:chOff x="0" y="0"/>
            <a:chExt cx="60349975" cy="59896221"/>
          </a:xfrm>
        </p:grpSpPr>
        <p:sp>
          <p:nvSpPr>
            <p:cNvPr name="Freeform 3" id="3"/>
            <p:cNvSpPr/>
            <p:nvPr/>
          </p:nvSpPr>
          <p:spPr>
            <a:xfrm flipH="false" flipV="false" rot="0">
              <a:off x="72390" y="72390"/>
              <a:ext cx="60205196" cy="59751444"/>
            </a:xfrm>
            <a:custGeom>
              <a:avLst/>
              <a:gdLst/>
              <a:ahLst/>
              <a:cxnLst/>
              <a:rect r="r" b="b" t="t" l="l"/>
              <a:pathLst>
                <a:path h="59751444" w="60205196">
                  <a:moveTo>
                    <a:pt x="0" y="0"/>
                  </a:moveTo>
                  <a:lnTo>
                    <a:pt x="60205196" y="0"/>
                  </a:lnTo>
                  <a:lnTo>
                    <a:pt x="60205196" y="59751444"/>
                  </a:lnTo>
                  <a:lnTo>
                    <a:pt x="0" y="59751444"/>
                  </a:lnTo>
                  <a:lnTo>
                    <a:pt x="0" y="0"/>
                  </a:lnTo>
                  <a:close/>
                </a:path>
              </a:pathLst>
            </a:custGeom>
            <a:solidFill>
              <a:srgbClr val="D1B9DC"/>
            </a:solidFill>
          </p:spPr>
        </p:sp>
        <p:sp>
          <p:nvSpPr>
            <p:cNvPr name="Freeform 4" id="4"/>
            <p:cNvSpPr/>
            <p:nvPr/>
          </p:nvSpPr>
          <p:spPr>
            <a:xfrm flipH="false" flipV="false" rot="0">
              <a:off x="0" y="0"/>
              <a:ext cx="60349978" cy="59896220"/>
            </a:xfrm>
            <a:custGeom>
              <a:avLst/>
              <a:gdLst/>
              <a:ahLst/>
              <a:cxnLst/>
              <a:rect r="r" b="b" t="t" l="l"/>
              <a:pathLst>
                <a:path h="59896220" w="60349978">
                  <a:moveTo>
                    <a:pt x="60205193" y="59751441"/>
                  </a:moveTo>
                  <a:lnTo>
                    <a:pt x="60349978" y="59751441"/>
                  </a:lnTo>
                  <a:lnTo>
                    <a:pt x="60349978" y="59896220"/>
                  </a:lnTo>
                  <a:lnTo>
                    <a:pt x="60205193" y="59896220"/>
                  </a:lnTo>
                  <a:lnTo>
                    <a:pt x="60205193" y="59751441"/>
                  </a:lnTo>
                  <a:close/>
                  <a:moveTo>
                    <a:pt x="0" y="144780"/>
                  </a:moveTo>
                  <a:lnTo>
                    <a:pt x="144780" y="144780"/>
                  </a:lnTo>
                  <a:lnTo>
                    <a:pt x="144780" y="59751441"/>
                  </a:lnTo>
                  <a:lnTo>
                    <a:pt x="0" y="59751441"/>
                  </a:lnTo>
                  <a:lnTo>
                    <a:pt x="0" y="144780"/>
                  </a:lnTo>
                  <a:close/>
                  <a:moveTo>
                    <a:pt x="0" y="59751441"/>
                  </a:moveTo>
                  <a:lnTo>
                    <a:pt x="144780" y="59751441"/>
                  </a:lnTo>
                  <a:lnTo>
                    <a:pt x="144780" y="59896220"/>
                  </a:lnTo>
                  <a:lnTo>
                    <a:pt x="0" y="59896220"/>
                  </a:lnTo>
                  <a:lnTo>
                    <a:pt x="0" y="59751441"/>
                  </a:lnTo>
                  <a:close/>
                  <a:moveTo>
                    <a:pt x="60205193" y="144780"/>
                  </a:moveTo>
                  <a:lnTo>
                    <a:pt x="60349978" y="144780"/>
                  </a:lnTo>
                  <a:lnTo>
                    <a:pt x="60349978" y="59751441"/>
                  </a:lnTo>
                  <a:lnTo>
                    <a:pt x="60205193" y="59751441"/>
                  </a:lnTo>
                  <a:lnTo>
                    <a:pt x="60205193" y="144780"/>
                  </a:lnTo>
                  <a:close/>
                  <a:moveTo>
                    <a:pt x="144780" y="59751441"/>
                  </a:moveTo>
                  <a:lnTo>
                    <a:pt x="60205193" y="59751441"/>
                  </a:lnTo>
                  <a:lnTo>
                    <a:pt x="60205193" y="59896220"/>
                  </a:lnTo>
                  <a:lnTo>
                    <a:pt x="144780" y="59896220"/>
                  </a:lnTo>
                  <a:lnTo>
                    <a:pt x="144780" y="59751441"/>
                  </a:lnTo>
                  <a:close/>
                  <a:moveTo>
                    <a:pt x="60205193" y="0"/>
                  </a:moveTo>
                  <a:lnTo>
                    <a:pt x="60349978" y="0"/>
                  </a:lnTo>
                  <a:lnTo>
                    <a:pt x="60349978" y="144780"/>
                  </a:lnTo>
                  <a:lnTo>
                    <a:pt x="60205193" y="144780"/>
                  </a:lnTo>
                  <a:lnTo>
                    <a:pt x="60205193" y="0"/>
                  </a:lnTo>
                  <a:close/>
                  <a:moveTo>
                    <a:pt x="0" y="0"/>
                  </a:moveTo>
                  <a:lnTo>
                    <a:pt x="144780" y="0"/>
                  </a:lnTo>
                  <a:lnTo>
                    <a:pt x="144780" y="144780"/>
                  </a:lnTo>
                  <a:lnTo>
                    <a:pt x="0" y="144780"/>
                  </a:lnTo>
                  <a:lnTo>
                    <a:pt x="0" y="0"/>
                  </a:lnTo>
                  <a:close/>
                  <a:moveTo>
                    <a:pt x="144780" y="0"/>
                  </a:moveTo>
                  <a:lnTo>
                    <a:pt x="60205193" y="0"/>
                  </a:lnTo>
                  <a:lnTo>
                    <a:pt x="60205193" y="144780"/>
                  </a:lnTo>
                  <a:lnTo>
                    <a:pt x="144780" y="144780"/>
                  </a:lnTo>
                  <a:lnTo>
                    <a:pt x="144780" y="0"/>
                  </a:lnTo>
                  <a:close/>
                </a:path>
              </a:pathLst>
            </a:custGeom>
            <a:solidFill>
              <a:srgbClr val="000000"/>
            </a:solidFill>
          </p:spPr>
        </p:sp>
      </p:grpSp>
      <p:grpSp>
        <p:nvGrpSpPr>
          <p:cNvPr name="Group 5" id="5"/>
          <p:cNvGrpSpPr/>
          <p:nvPr/>
        </p:nvGrpSpPr>
        <p:grpSpPr>
          <a:xfrm rot="0">
            <a:off x="633046" y="9243581"/>
            <a:ext cx="17021908" cy="952782"/>
            <a:chOff x="0" y="0"/>
            <a:chExt cx="12841572" cy="718792"/>
          </a:xfrm>
        </p:grpSpPr>
        <p:sp>
          <p:nvSpPr>
            <p:cNvPr name="Freeform 6" id="6"/>
            <p:cNvSpPr/>
            <p:nvPr/>
          </p:nvSpPr>
          <p:spPr>
            <a:xfrm flipH="false" flipV="false" rot="0">
              <a:off x="0" y="0"/>
              <a:ext cx="12841572" cy="718792"/>
            </a:xfrm>
            <a:custGeom>
              <a:avLst/>
              <a:gdLst/>
              <a:ahLst/>
              <a:cxnLst/>
              <a:rect r="r" b="b" t="t" l="l"/>
              <a:pathLst>
                <a:path h="718792" w="12841572">
                  <a:moveTo>
                    <a:pt x="0" y="0"/>
                  </a:moveTo>
                  <a:lnTo>
                    <a:pt x="12841572" y="0"/>
                  </a:lnTo>
                  <a:lnTo>
                    <a:pt x="12841572" y="718792"/>
                  </a:lnTo>
                  <a:lnTo>
                    <a:pt x="0" y="718792"/>
                  </a:lnTo>
                  <a:close/>
                </a:path>
              </a:pathLst>
            </a:custGeom>
            <a:solidFill>
              <a:srgbClr val="FFF9F0"/>
            </a:solidFill>
            <a:ln w="9525" cap="sq">
              <a:solidFill>
                <a:srgbClr val="000000"/>
              </a:solidFill>
              <a:prstDash val="solid"/>
              <a:miter/>
            </a:ln>
          </p:spPr>
        </p:sp>
        <p:sp>
          <p:nvSpPr>
            <p:cNvPr name="TextBox 7" id="7"/>
            <p:cNvSpPr txBox="true"/>
            <p:nvPr/>
          </p:nvSpPr>
          <p:spPr>
            <a:xfrm>
              <a:off x="0" y="-38100"/>
              <a:ext cx="12841572" cy="756892"/>
            </a:xfrm>
            <a:prstGeom prst="rect">
              <a:avLst/>
            </a:prstGeom>
          </p:spPr>
          <p:txBody>
            <a:bodyPr anchor="ctr" rtlCol="false" tIns="254000" lIns="254000" bIns="254000" rIns="254000"/>
            <a:lstStyle/>
            <a:p>
              <a:pPr algn="ctr">
                <a:lnSpc>
                  <a:spcPts val="2100"/>
                </a:lnSpc>
              </a:pPr>
            </a:p>
          </p:txBody>
        </p:sp>
      </p:grpSp>
      <p:sp>
        <p:nvSpPr>
          <p:cNvPr name="Freeform 8" id="8"/>
          <p:cNvSpPr/>
          <p:nvPr/>
        </p:nvSpPr>
        <p:spPr>
          <a:xfrm flipH="false" flipV="false" rot="0">
            <a:off x="8225890" y="2087721"/>
            <a:ext cx="661114" cy="676468"/>
          </a:xfrm>
          <a:custGeom>
            <a:avLst/>
            <a:gdLst/>
            <a:ahLst/>
            <a:cxnLst/>
            <a:rect r="r" b="b" t="t" l="l"/>
            <a:pathLst>
              <a:path h="676468" w="661114">
                <a:moveTo>
                  <a:pt x="0" y="0"/>
                </a:moveTo>
                <a:lnTo>
                  <a:pt x="661114" y="0"/>
                </a:lnTo>
                <a:lnTo>
                  <a:pt x="661114" y="676467"/>
                </a:lnTo>
                <a:lnTo>
                  <a:pt x="0" y="6764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61954" y="2263958"/>
            <a:ext cx="661114" cy="676468"/>
          </a:xfrm>
          <a:custGeom>
            <a:avLst/>
            <a:gdLst/>
            <a:ahLst/>
            <a:cxnLst/>
            <a:rect r="r" b="b" t="t" l="l"/>
            <a:pathLst>
              <a:path h="676468" w="661114">
                <a:moveTo>
                  <a:pt x="0" y="0"/>
                </a:moveTo>
                <a:lnTo>
                  <a:pt x="661114" y="0"/>
                </a:lnTo>
                <a:lnTo>
                  <a:pt x="661114" y="676467"/>
                </a:lnTo>
                <a:lnTo>
                  <a:pt x="0" y="6764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6905379" y="-238210"/>
            <a:ext cx="1803951" cy="1736117"/>
          </a:xfrm>
          <a:custGeom>
            <a:avLst/>
            <a:gdLst/>
            <a:ahLst/>
            <a:cxnLst/>
            <a:rect r="r" b="b" t="t" l="l"/>
            <a:pathLst>
              <a:path h="1736117" w="1803951">
                <a:moveTo>
                  <a:pt x="0" y="0"/>
                </a:moveTo>
                <a:lnTo>
                  <a:pt x="1803950" y="0"/>
                </a:lnTo>
                <a:lnTo>
                  <a:pt x="1803950" y="1736118"/>
                </a:lnTo>
                <a:lnTo>
                  <a:pt x="0" y="17361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29562" y="8465921"/>
            <a:ext cx="1511769" cy="1860119"/>
          </a:xfrm>
          <a:custGeom>
            <a:avLst/>
            <a:gdLst/>
            <a:ahLst/>
            <a:cxnLst/>
            <a:rect r="r" b="b" t="t" l="l"/>
            <a:pathLst>
              <a:path h="1860119" w="1511769">
                <a:moveTo>
                  <a:pt x="0" y="0"/>
                </a:moveTo>
                <a:lnTo>
                  <a:pt x="1511769" y="0"/>
                </a:lnTo>
                <a:lnTo>
                  <a:pt x="1511769" y="1860119"/>
                </a:lnTo>
                <a:lnTo>
                  <a:pt x="0" y="18601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417865" y="3264305"/>
            <a:ext cx="7313229" cy="5655397"/>
          </a:xfrm>
          <a:custGeom>
            <a:avLst/>
            <a:gdLst/>
            <a:ahLst/>
            <a:cxnLst/>
            <a:rect r="r" b="b" t="t" l="l"/>
            <a:pathLst>
              <a:path h="5655397" w="7313229">
                <a:moveTo>
                  <a:pt x="0" y="0"/>
                </a:moveTo>
                <a:lnTo>
                  <a:pt x="7313229" y="0"/>
                </a:lnTo>
                <a:lnTo>
                  <a:pt x="7313229" y="5655396"/>
                </a:lnTo>
                <a:lnTo>
                  <a:pt x="0" y="5655396"/>
                </a:lnTo>
                <a:lnTo>
                  <a:pt x="0" y="0"/>
                </a:lnTo>
                <a:close/>
              </a:path>
            </a:pathLst>
          </a:custGeom>
          <a:blipFill>
            <a:blip r:embed="rId8"/>
            <a:stretch>
              <a:fillRect l="-27331" t="0" r="-27331" b="0"/>
            </a:stretch>
          </a:blipFill>
        </p:spPr>
      </p:sp>
      <p:sp>
        <p:nvSpPr>
          <p:cNvPr name="TextBox 13" id="13"/>
          <p:cNvSpPr txBox="true"/>
          <p:nvPr/>
        </p:nvSpPr>
        <p:spPr>
          <a:xfrm rot="0">
            <a:off x="2052058" y="1347651"/>
            <a:ext cx="6044842" cy="1594439"/>
          </a:xfrm>
          <a:prstGeom prst="rect">
            <a:avLst/>
          </a:prstGeom>
        </p:spPr>
        <p:txBody>
          <a:bodyPr anchor="t" rtlCol="false" tIns="0" lIns="0" bIns="0" rIns="0">
            <a:spAutoFit/>
          </a:bodyPr>
          <a:lstStyle/>
          <a:p>
            <a:pPr algn="ctr">
              <a:lnSpc>
                <a:spcPts val="6115"/>
              </a:lnSpc>
            </a:pPr>
            <a:r>
              <a:rPr lang="en-US" sz="6115">
                <a:solidFill>
                  <a:srgbClr val="D1B9DC"/>
                </a:solidFill>
                <a:latin typeface="Shrikhand"/>
                <a:ea typeface="Shrikhand"/>
                <a:cs typeface="Shrikhand"/>
                <a:sym typeface="Shrikhand"/>
              </a:rPr>
              <a:t>2.2 User Management</a:t>
            </a:r>
          </a:p>
        </p:txBody>
      </p:sp>
      <p:sp>
        <p:nvSpPr>
          <p:cNvPr name="TextBox 14" id="14"/>
          <p:cNvSpPr txBox="true"/>
          <p:nvPr/>
        </p:nvSpPr>
        <p:spPr>
          <a:xfrm rot="0">
            <a:off x="8887004" y="2021046"/>
            <a:ext cx="8115121" cy="5707057"/>
          </a:xfrm>
          <a:prstGeom prst="rect">
            <a:avLst/>
          </a:prstGeom>
        </p:spPr>
        <p:txBody>
          <a:bodyPr anchor="t" rtlCol="false" tIns="0" lIns="0" bIns="0" rIns="0">
            <a:spAutoFit/>
          </a:bodyPr>
          <a:lstStyle/>
          <a:p>
            <a:pPr algn="ctr">
              <a:lnSpc>
                <a:spcPts val="4637"/>
              </a:lnSpc>
            </a:pPr>
          </a:p>
          <a:p>
            <a:pPr algn="ctr">
              <a:lnSpc>
                <a:spcPts val="4637"/>
              </a:lnSpc>
            </a:pPr>
            <a:r>
              <a:rPr lang="en-US" sz="3312">
                <a:solidFill>
                  <a:srgbClr val="000000"/>
                </a:solidFill>
                <a:latin typeface="Canva Sans"/>
                <a:ea typeface="Canva Sans"/>
                <a:cs typeface="Canva Sans"/>
                <a:sym typeface="Canva Sans"/>
              </a:rPr>
              <a:t>Op</a:t>
            </a:r>
            <a:r>
              <a:rPr lang="en-US" sz="3312">
                <a:solidFill>
                  <a:srgbClr val="000000"/>
                </a:solidFill>
                <a:latin typeface="Canva Sans"/>
                <a:ea typeface="Canva Sans"/>
                <a:cs typeface="Canva Sans"/>
                <a:sym typeface="Canva Sans"/>
              </a:rPr>
              <a:t>erat</a:t>
            </a:r>
            <a:r>
              <a:rPr lang="en-US" sz="3312">
                <a:solidFill>
                  <a:srgbClr val="000000"/>
                </a:solidFill>
                <a:latin typeface="Canva Sans"/>
                <a:ea typeface="Canva Sans"/>
                <a:cs typeface="Canva Sans"/>
                <a:sym typeface="Canva Sans"/>
              </a:rPr>
              <a:t>ing</a:t>
            </a:r>
            <a:r>
              <a:rPr lang="en-US" sz="3312">
                <a:solidFill>
                  <a:srgbClr val="000000"/>
                </a:solidFill>
                <a:latin typeface="Canva Sans"/>
                <a:ea typeface="Canva Sans"/>
                <a:cs typeface="Canva Sans"/>
                <a:sym typeface="Canva Sans"/>
              </a:rPr>
              <a:t> </a:t>
            </a:r>
            <a:r>
              <a:rPr lang="en-US" sz="3312">
                <a:solidFill>
                  <a:srgbClr val="000000"/>
                </a:solidFill>
                <a:latin typeface="Canva Sans"/>
                <a:ea typeface="Canva Sans"/>
                <a:cs typeface="Canva Sans"/>
                <a:sym typeface="Canva Sans"/>
              </a:rPr>
              <a:t>syst</a:t>
            </a:r>
            <a:r>
              <a:rPr lang="en-US" sz="3312">
                <a:solidFill>
                  <a:srgbClr val="000000"/>
                </a:solidFill>
                <a:latin typeface="Canva Sans"/>
                <a:ea typeface="Canva Sans"/>
                <a:cs typeface="Canva Sans"/>
                <a:sym typeface="Canva Sans"/>
              </a:rPr>
              <a:t>em</a:t>
            </a:r>
            <a:r>
              <a:rPr lang="en-US" sz="3312">
                <a:solidFill>
                  <a:srgbClr val="000000"/>
                </a:solidFill>
                <a:latin typeface="Canva Sans"/>
                <a:ea typeface="Canva Sans"/>
                <a:cs typeface="Canva Sans"/>
                <a:sym typeface="Canva Sans"/>
              </a:rPr>
              <a:t>s</a:t>
            </a:r>
            <a:r>
              <a:rPr lang="en-US" sz="3312">
                <a:solidFill>
                  <a:srgbClr val="000000"/>
                </a:solidFill>
                <a:latin typeface="Canva Sans"/>
                <a:ea typeface="Canva Sans"/>
                <a:cs typeface="Canva Sans"/>
                <a:sym typeface="Canva Sans"/>
              </a:rPr>
              <a:t> allow m</a:t>
            </a:r>
            <a:r>
              <a:rPr lang="en-US" sz="3312">
                <a:solidFill>
                  <a:srgbClr val="000000"/>
                </a:solidFill>
                <a:latin typeface="Canva Sans"/>
                <a:ea typeface="Canva Sans"/>
                <a:cs typeface="Canva Sans"/>
                <a:sym typeface="Canva Sans"/>
              </a:rPr>
              <a:t>ultiple users to share syst</a:t>
            </a:r>
            <a:r>
              <a:rPr lang="en-US" sz="3312">
                <a:solidFill>
                  <a:srgbClr val="000000"/>
                </a:solidFill>
                <a:latin typeface="Canva Sans"/>
                <a:ea typeface="Canva Sans"/>
                <a:cs typeface="Canva Sans"/>
                <a:sym typeface="Canva Sans"/>
              </a:rPr>
              <a:t>em resources wh</a:t>
            </a:r>
            <a:r>
              <a:rPr lang="en-US" sz="3312">
                <a:solidFill>
                  <a:srgbClr val="000000"/>
                </a:solidFill>
                <a:latin typeface="Canva Sans"/>
                <a:ea typeface="Canva Sans"/>
                <a:cs typeface="Canva Sans"/>
                <a:sym typeface="Canva Sans"/>
              </a:rPr>
              <a:t>ile</a:t>
            </a:r>
            <a:r>
              <a:rPr lang="en-US" sz="3312">
                <a:solidFill>
                  <a:srgbClr val="000000"/>
                </a:solidFill>
                <a:latin typeface="Canva Sans"/>
                <a:ea typeface="Canva Sans"/>
                <a:cs typeface="Canva Sans"/>
                <a:sym typeface="Canva Sans"/>
              </a:rPr>
              <a:t> e</a:t>
            </a:r>
            <a:r>
              <a:rPr lang="en-US" sz="3312">
                <a:solidFill>
                  <a:srgbClr val="000000"/>
                </a:solidFill>
                <a:latin typeface="Canva Sans"/>
                <a:ea typeface="Canva Sans"/>
                <a:cs typeface="Canva Sans"/>
                <a:sym typeface="Canva Sans"/>
              </a:rPr>
              <a:t>nsu</a:t>
            </a:r>
            <a:r>
              <a:rPr lang="en-US" sz="3312">
                <a:solidFill>
                  <a:srgbClr val="000000"/>
                </a:solidFill>
                <a:latin typeface="Canva Sans"/>
                <a:ea typeface="Canva Sans"/>
                <a:cs typeface="Canva Sans"/>
                <a:sym typeface="Canva Sans"/>
              </a:rPr>
              <a:t>ri</a:t>
            </a:r>
            <a:r>
              <a:rPr lang="en-US" sz="3312">
                <a:solidFill>
                  <a:srgbClr val="000000"/>
                </a:solidFill>
                <a:latin typeface="Canva Sans"/>
                <a:ea typeface="Canva Sans"/>
                <a:cs typeface="Canva Sans"/>
                <a:sym typeface="Canva Sans"/>
              </a:rPr>
              <a:t>ng</a:t>
            </a:r>
            <a:r>
              <a:rPr lang="en-US" sz="3312">
                <a:solidFill>
                  <a:srgbClr val="000000"/>
                </a:solidFill>
                <a:latin typeface="Canva Sans"/>
                <a:ea typeface="Canva Sans"/>
                <a:cs typeface="Canva Sans"/>
                <a:sym typeface="Canva Sans"/>
              </a:rPr>
              <a:t> s</a:t>
            </a:r>
            <a:r>
              <a:rPr lang="en-US" sz="3312">
                <a:solidFill>
                  <a:srgbClr val="000000"/>
                </a:solidFill>
                <a:latin typeface="Canva Sans"/>
                <a:ea typeface="Canva Sans"/>
                <a:cs typeface="Canva Sans"/>
                <a:sym typeface="Canva Sans"/>
              </a:rPr>
              <a:t>ecurity</a:t>
            </a:r>
            <a:r>
              <a:rPr lang="en-US" sz="3312">
                <a:solidFill>
                  <a:srgbClr val="000000"/>
                </a:solidFill>
                <a:latin typeface="Canva Sans"/>
                <a:ea typeface="Canva Sans"/>
                <a:cs typeface="Canva Sans"/>
                <a:sym typeface="Canva Sans"/>
              </a:rPr>
              <a:t> throu</a:t>
            </a:r>
            <a:r>
              <a:rPr lang="en-US" sz="3312">
                <a:solidFill>
                  <a:srgbClr val="000000"/>
                </a:solidFill>
                <a:latin typeface="Canva Sans"/>
                <a:ea typeface="Canva Sans"/>
                <a:cs typeface="Canva Sans"/>
                <a:sym typeface="Canva Sans"/>
              </a:rPr>
              <a:t>gh:</a:t>
            </a:r>
          </a:p>
          <a:p>
            <a:pPr algn="ctr" marL="674173" indent="-337087" lvl="1">
              <a:lnSpc>
                <a:spcPts val="4371"/>
              </a:lnSpc>
              <a:buFont typeface="Arial"/>
              <a:buChar char="•"/>
            </a:pPr>
            <a:r>
              <a:rPr lang="en-US" b="true" sz="3122">
                <a:solidFill>
                  <a:srgbClr val="000000"/>
                </a:solidFill>
                <a:latin typeface="Canva Sans Bold"/>
                <a:ea typeface="Canva Sans Bold"/>
                <a:cs typeface="Canva Sans Bold"/>
                <a:sym typeface="Canva Sans Bold"/>
              </a:rPr>
              <a:t>Use</a:t>
            </a:r>
            <a:r>
              <a:rPr lang="en-US" b="true" sz="3122">
                <a:solidFill>
                  <a:srgbClr val="000000"/>
                </a:solidFill>
                <a:latin typeface="Canva Sans Bold"/>
                <a:ea typeface="Canva Sans Bold"/>
                <a:cs typeface="Canva Sans Bold"/>
                <a:sym typeface="Canva Sans Bold"/>
              </a:rPr>
              <a:t>r </a:t>
            </a:r>
            <a:r>
              <a:rPr lang="en-US" b="true" sz="3122">
                <a:solidFill>
                  <a:srgbClr val="000000"/>
                </a:solidFill>
                <a:latin typeface="Canva Sans Bold"/>
                <a:ea typeface="Canva Sans Bold"/>
                <a:cs typeface="Canva Sans Bold"/>
                <a:sym typeface="Canva Sans Bold"/>
              </a:rPr>
              <a:t>accounts and authentica</a:t>
            </a:r>
            <a:r>
              <a:rPr lang="en-US" b="true" sz="3122">
                <a:solidFill>
                  <a:srgbClr val="000000"/>
                </a:solidFill>
                <a:latin typeface="Canva Sans Bold"/>
                <a:ea typeface="Canva Sans Bold"/>
                <a:cs typeface="Canva Sans Bold"/>
                <a:sym typeface="Canva Sans Bold"/>
              </a:rPr>
              <a:t>ti</a:t>
            </a:r>
            <a:r>
              <a:rPr lang="en-US" b="true" sz="3122">
                <a:solidFill>
                  <a:srgbClr val="000000"/>
                </a:solidFill>
                <a:latin typeface="Canva Sans Bold"/>
                <a:ea typeface="Canva Sans Bold"/>
                <a:cs typeface="Canva Sans Bold"/>
                <a:sym typeface="Canva Sans Bold"/>
              </a:rPr>
              <a:t>on:</a:t>
            </a:r>
            <a:r>
              <a:rPr lang="en-US" sz="3122">
                <a:solidFill>
                  <a:srgbClr val="000000"/>
                </a:solidFill>
                <a:latin typeface="Canva Sans"/>
                <a:ea typeface="Canva Sans"/>
                <a:cs typeface="Canva Sans"/>
                <a:sym typeface="Canva Sans"/>
              </a:rPr>
              <a:t> </a:t>
            </a:r>
            <a:r>
              <a:rPr lang="en-US" sz="3122">
                <a:solidFill>
                  <a:srgbClr val="000000"/>
                </a:solidFill>
                <a:latin typeface="Canva Sans"/>
                <a:ea typeface="Canva Sans"/>
                <a:cs typeface="Canva Sans"/>
                <a:sym typeface="Canva Sans"/>
              </a:rPr>
              <a:t>Managing</a:t>
            </a:r>
            <a:r>
              <a:rPr lang="en-US" sz="3122">
                <a:solidFill>
                  <a:srgbClr val="000000"/>
                </a:solidFill>
                <a:latin typeface="Canva Sans"/>
                <a:ea typeface="Canva Sans"/>
                <a:cs typeface="Canva Sans"/>
                <a:sym typeface="Canva Sans"/>
              </a:rPr>
              <a:t> u</a:t>
            </a:r>
            <a:r>
              <a:rPr lang="en-US" sz="3122">
                <a:solidFill>
                  <a:srgbClr val="000000"/>
                </a:solidFill>
                <a:latin typeface="Canva Sans"/>
                <a:ea typeface="Canva Sans"/>
                <a:cs typeface="Canva Sans"/>
                <a:sym typeface="Canva Sans"/>
              </a:rPr>
              <a:t>se</a:t>
            </a:r>
            <a:r>
              <a:rPr lang="en-US" sz="3122">
                <a:solidFill>
                  <a:srgbClr val="000000"/>
                </a:solidFill>
                <a:latin typeface="Canva Sans"/>
                <a:ea typeface="Canva Sans"/>
                <a:cs typeface="Canva Sans"/>
                <a:sym typeface="Canva Sans"/>
              </a:rPr>
              <a:t>r permissions and acc</a:t>
            </a:r>
            <a:r>
              <a:rPr lang="en-US" sz="3122">
                <a:solidFill>
                  <a:srgbClr val="000000"/>
                </a:solidFill>
                <a:latin typeface="Canva Sans"/>
                <a:ea typeface="Canva Sans"/>
                <a:cs typeface="Canva Sans"/>
                <a:sym typeface="Canva Sans"/>
              </a:rPr>
              <a:t>ess r</a:t>
            </a:r>
            <a:r>
              <a:rPr lang="en-US" sz="3122">
                <a:solidFill>
                  <a:srgbClr val="000000"/>
                </a:solidFill>
                <a:latin typeface="Canva Sans"/>
                <a:ea typeface="Canva Sans"/>
                <a:cs typeface="Canva Sans"/>
                <a:sym typeface="Canva Sans"/>
              </a:rPr>
              <a:t>ights.</a:t>
            </a:r>
          </a:p>
          <a:p>
            <a:pPr algn="ctr" marL="715215" indent="-357607" lvl="1">
              <a:lnSpc>
                <a:spcPts val="4637"/>
              </a:lnSpc>
              <a:buFont typeface="Arial"/>
              <a:buChar char="•"/>
            </a:pPr>
            <a:r>
              <a:rPr lang="en-US" b="true" sz="3312">
                <a:solidFill>
                  <a:srgbClr val="000000"/>
                </a:solidFill>
                <a:latin typeface="Canva Sans Bold"/>
                <a:ea typeface="Canva Sans Bold"/>
                <a:cs typeface="Canva Sans Bold"/>
                <a:sym typeface="Canva Sans Bold"/>
              </a:rPr>
              <a:t>Session ma</a:t>
            </a:r>
            <a:r>
              <a:rPr lang="en-US" b="true" sz="3312">
                <a:solidFill>
                  <a:srgbClr val="000000"/>
                </a:solidFill>
                <a:latin typeface="Canva Sans Bold"/>
                <a:ea typeface="Canva Sans Bold"/>
                <a:cs typeface="Canva Sans Bold"/>
                <a:sym typeface="Canva Sans Bold"/>
              </a:rPr>
              <a:t>nag</a:t>
            </a:r>
            <a:r>
              <a:rPr lang="en-US" b="true" sz="3312">
                <a:solidFill>
                  <a:srgbClr val="000000"/>
                </a:solidFill>
                <a:latin typeface="Canva Sans Bold"/>
                <a:ea typeface="Canva Sans Bold"/>
                <a:cs typeface="Canva Sans Bold"/>
                <a:sym typeface="Canva Sans Bold"/>
              </a:rPr>
              <a:t>ement: </a:t>
            </a:r>
            <a:r>
              <a:rPr lang="en-US" sz="3312">
                <a:solidFill>
                  <a:srgbClr val="000000"/>
                </a:solidFill>
                <a:latin typeface="Canva Sans"/>
                <a:ea typeface="Canva Sans"/>
                <a:cs typeface="Canva Sans"/>
                <a:sym typeface="Canva Sans"/>
              </a:rPr>
              <a:t>Ensuring that users can operate independently without interference.</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FF9F0"/>
        </a:solidFill>
      </p:bgPr>
    </p:bg>
    <p:spTree>
      <p:nvGrpSpPr>
        <p:cNvPr id="1" name=""/>
        <p:cNvGrpSpPr/>
        <p:nvPr/>
      </p:nvGrpSpPr>
      <p:grpSpPr>
        <a:xfrm>
          <a:off x="0" y="0"/>
          <a:ext cx="0" cy="0"/>
          <a:chOff x="0" y="0"/>
          <a:chExt cx="0" cy="0"/>
        </a:xfrm>
      </p:grpSpPr>
      <p:grpSp>
        <p:nvGrpSpPr>
          <p:cNvPr name="Group 2" id="2"/>
          <p:cNvGrpSpPr/>
          <p:nvPr/>
        </p:nvGrpSpPr>
        <p:grpSpPr>
          <a:xfrm rot="0">
            <a:off x="9551047" y="806499"/>
            <a:ext cx="8103906" cy="8042976"/>
            <a:chOff x="0" y="0"/>
            <a:chExt cx="60349975" cy="59896221"/>
          </a:xfrm>
        </p:grpSpPr>
        <p:sp>
          <p:nvSpPr>
            <p:cNvPr name="Freeform 3" id="3"/>
            <p:cNvSpPr/>
            <p:nvPr/>
          </p:nvSpPr>
          <p:spPr>
            <a:xfrm flipH="false" flipV="false" rot="0">
              <a:off x="72390" y="72390"/>
              <a:ext cx="60205196" cy="59751444"/>
            </a:xfrm>
            <a:custGeom>
              <a:avLst/>
              <a:gdLst/>
              <a:ahLst/>
              <a:cxnLst/>
              <a:rect r="r" b="b" t="t" l="l"/>
              <a:pathLst>
                <a:path h="59751444" w="60205196">
                  <a:moveTo>
                    <a:pt x="0" y="0"/>
                  </a:moveTo>
                  <a:lnTo>
                    <a:pt x="60205196" y="0"/>
                  </a:lnTo>
                  <a:lnTo>
                    <a:pt x="60205196" y="59751444"/>
                  </a:lnTo>
                  <a:lnTo>
                    <a:pt x="0" y="59751444"/>
                  </a:lnTo>
                  <a:lnTo>
                    <a:pt x="0" y="0"/>
                  </a:lnTo>
                  <a:close/>
                </a:path>
              </a:pathLst>
            </a:custGeom>
            <a:solidFill>
              <a:srgbClr val="D1B9DC"/>
            </a:solidFill>
          </p:spPr>
        </p:sp>
        <p:sp>
          <p:nvSpPr>
            <p:cNvPr name="Freeform 4" id="4"/>
            <p:cNvSpPr/>
            <p:nvPr/>
          </p:nvSpPr>
          <p:spPr>
            <a:xfrm flipH="false" flipV="false" rot="0">
              <a:off x="0" y="0"/>
              <a:ext cx="60349978" cy="59896220"/>
            </a:xfrm>
            <a:custGeom>
              <a:avLst/>
              <a:gdLst/>
              <a:ahLst/>
              <a:cxnLst/>
              <a:rect r="r" b="b" t="t" l="l"/>
              <a:pathLst>
                <a:path h="59896220" w="60349978">
                  <a:moveTo>
                    <a:pt x="60205193" y="59751441"/>
                  </a:moveTo>
                  <a:lnTo>
                    <a:pt x="60349978" y="59751441"/>
                  </a:lnTo>
                  <a:lnTo>
                    <a:pt x="60349978" y="59896220"/>
                  </a:lnTo>
                  <a:lnTo>
                    <a:pt x="60205193" y="59896220"/>
                  </a:lnTo>
                  <a:lnTo>
                    <a:pt x="60205193" y="59751441"/>
                  </a:lnTo>
                  <a:close/>
                  <a:moveTo>
                    <a:pt x="0" y="144780"/>
                  </a:moveTo>
                  <a:lnTo>
                    <a:pt x="144780" y="144780"/>
                  </a:lnTo>
                  <a:lnTo>
                    <a:pt x="144780" y="59751441"/>
                  </a:lnTo>
                  <a:lnTo>
                    <a:pt x="0" y="59751441"/>
                  </a:lnTo>
                  <a:lnTo>
                    <a:pt x="0" y="144780"/>
                  </a:lnTo>
                  <a:close/>
                  <a:moveTo>
                    <a:pt x="0" y="59751441"/>
                  </a:moveTo>
                  <a:lnTo>
                    <a:pt x="144780" y="59751441"/>
                  </a:lnTo>
                  <a:lnTo>
                    <a:pt x="144780" y="59896220"/>
                  </a:lnTo>
                  <a:lnTo>
                    <a:pt x="0" y="59896220"/>
                  </a:lnTo>
                  <a:lnTo>
                    <a:pt x="0" y="59751441"/>
                  </a:lnTo>
                  <a:close/>
                  <a:moveTo>
                    <a:pt x="60205193" y="144780"/>
                  </a:moveTo>
                  <a:lnTo>
                    <a:pt x="60349978" y="144780"/>
                  </a:lnTo>
                  <a:lnTo>
                    <a:pt x="60349978" y="59751441"/>
                  </a:lnTo>
                  <a:lnTo>
                    <a:pt x="60205193" y="59751441"/>
                  </a:lnTo>
                  <a:lnTo>
                    <a:pt x="60205193" y="144780"/>
                  </a:lnTo>
                  <a:close/>
                  <a:moveTo>
                    <a:pt x="144780" y="59751441"/>
                  </a:moveTo>
                  <a:lnTo>
                    <a:pt x="60205193" y="59751441"/>
                  </a:lnTo>
                  <a:lnTo>
                    <a:pt x="60205193" y="59896220"/>
                  </a:lnTo>
                  <a:lnTo>
                    <a:pt x="144780" y="59896220"/>
                  </a:lnTo>
                  <a:lnTo>
                    <a:pt x="144780" y="59751441"/>
                  </a:lnTo>
                  <a:close/>
                  <a:moveTo>
                    <a:pt x="60205193" y="0"/>
                  </a:moveTo>
                  <a:lnTo>
                    <a:pt x="60349978" y="0"/>
                  </a:lnTo>
                  <a:lnTo>
                    <a:pt x="60349978" y="144780"/>
                  </a:lnTo>
                  <a:lnTo>
                    <a:pt x="60205193" y="144780"/>
                  </a:lnTo>
                  <a:lnTo>
                    <a:pt x="60205193" y="0"/>
                  </a:lnTo>
                  <a:close/>
                  <a:moveTo>
                    <a:pt x="0" y="0"/>
                  </a:moveTo>
                  <a:lnTo>
                    <a:pt x="144780" y="0"/>
                  </a:lnTo>
                  <a:lnTo>
                    <a:pt x="144780" y="144780"/>
                  </a:lnTo>
                  <a:lnTo>
                    <a:pt x="0" y="144780"/>
                  </a:lnTo>
                  <a:lnTo>
                    <a:pt x="0" y="0"/>
                  </a:lnTo>
                  <a:close/>
                  <a:moveTo>
                    <a:pt x="144780" y="0"/>
                  </a:moveTo>
                  <a:lnTo>
                    <a:pt x="60205193" y="0"/>
                  </a:lnTo>
                  <a:lnTo>
                    <a:pt x="60205193" y="144780"/>
                  </a:lnTo>
                  <a:lnTo>
                    <a:pt x="144780" y="144780"/>
                  </a:lnTo>
                  <a:lnTo>
                    <a:pt x="144780" y="0"/>
                  </a:lnTo>
                  <a:close/>
                </a:path>
              </a:pathLst>
            </a:custGeom>
            <a:solidFill>
              <a:srgbClr val="000000"/>
            </a:solidFill>
          </p:spPr>
        </p:sp>
      </p:grpSp>
      <p:grpSp>
        <p:nvGrpSpPr>
          <p:cNvPr name="Group 5" id="5"/>
          <p:cNvGrpSpPr/>
          <p:nvPr/>
        </p:nvGrpSpPr>
        <p:grpSpPr>
          <a:xfrm rot="0">
            <a:off x="633046" y="9243581"/>
            <a:ext cx="17021908" cy="952782"/>
            <a:chOff x="0" y="0"/>
            <a:chExt cx="12841572" cy="718792"/>
          </a:xfrm>
        </p:grpSpPr>
        <p:sp>
          <p:nvSpPr>
            <p:cNvPr name="Freeform 6" id="6"/>
            <p:cNvSpPr/>
            <p:nvPr/>
          </p:nvSpPr>
          <p:spPr>
            <a:xfrm flipH="false" flipV="false" rot="0">
              <a:off x="0" y="0"/>
              <a:ext cx="12841572" cy="718792"/>
            </a:xfrm>
            <a:custGeom>
              <a:avLst/>
              <a:gdLst/>
              <a:ahLst/>
              <a:cxnLst/>
              <a:rect r="r" b="b" t="t" l="l"/>
              <a:pathLst>
                <a:path h="718792" w="12841572">
                  <a:moveTo>
                    <a:pt x="0" y="0"/>
                  </a:moveTo>
                  <a:lnTo>
                    <a:pt x="12841572" y="0"/>
                  </a:lnTo>
                  <a:lnTo>
                    <a:pt x="12841572" y="718792"/>
                  </a:lnTo>
                  <a:lnTo>
                    <a:pt x="0" y="718792"/>
                  </a:lnTo>
                  <a:close/>
                </a:path>
              </a:pathLst>
            </a:custGeom>
            <a:solidFill>
              <a:srgbClr val="FFF9F0"/>
            </a:solidFill>
            <a:ln w="9525" cap="sq">
              <a:solidFill>
                <a:srgbClr val="000000"/>
              </a:solidFill>
              <a:prstDash val="solid"/>
              <a:miter/>
            </a:ln>
          </p:spPr>
        </p:sp>
        <p:sp>
          <p:nvSpPr>
            <p:cNvPr name="TextBox 7" id="7"/>
            <p:cNvSpPr txBox="true"/>
            <p:nvPr/>
          </p:nvSpPr>
          <p:spPr>
            <a:xfrm>
              <a:off x="0" y="-38100"/>
              <a:ext cx="12841572" cy="756892"/>
            </a:xfrm>
            <a:prstGeom prst="rect">
              <a:avLst/>
            </a:prstGeom>
          </p:spPr>
          <p:txBody>
            <a:bodyPr anchor="ctr" rtlCol="false" tIns="254000" lIns="254000" bIns="254000" rIns="254000"/>
            <a:lstStyle/>
            <a:p>
              <a:pPr algn="ctr">
                <a:lnSpc>
                  <a:spcPts val="2100"/>
                </a:lnSpc>
              </a:pPr>
            </a:p>
          </p:txBody>
        </p:sp>
      </p:grpSp>
      <p:sp>
        <p:nvSpPr>
          <p:cNvPr name="Freeform 8" id="8"/>
          <p:cNvSpPr/>
          <p:nvPr/>
        </p:nvSpPr>
        <p:spPr>
          <a:xfrm flipH="false" flipV="false" rot="0">
            <a:off x="8085542" y="2425955"/>
            <a:ext cx="661114" cy="676468"/>
          </a:xfrm>
          <a:custGeom>
            <a:avLst/>
            <a:gdLst/>
            <a:ahLst/>
            <a:cxnLst/>
            <a:rect r="r" b="b" t="t" l="l"/>
            <a:pathLst>
              <a:path h="676468" w="661114">
                <a:moveTo>
                  <a:pt x="0" y="0"/>
                </a:moveTo>
                <a:lnTo>
                  <a:pt x="661114" y="0"/>
                </a:lnTo>
                <a:lnTo>
                  <a:pt x="661114" y="676467"/>
                </a:lnTo>
                <a:lnTo>
                  <a:pt x="0" y="6764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144322" y="2425955"/>
            <a:ext cx="661114" cy="676468"/>
          </a:xfrm>
          <a:custGeom>
            <a:avLst/>
            <a:gdLst/>
            <a:ahLst/>
            <a:cxnLst/>
            <a:rect r="r" b="b" t="t" l="l"/>
            <a:pathLst>
              <a:path h="676468" w="661114">
                <a:moveTo>
                  <a:pt x="0" y="0"/>
                </a:moveTo>
                <a:lnTo>
                  <a:pt x="661114" y="0"/>
                </a:lnTo>
                <a:lnTo>
                  <a:pt x="661114" y="676467"/>
                </a:lnTo>
                <a:lnTo>
                  <a:pt x="0" y="6764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2888089" y="379141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1923068" y="1851227"/>
            <a:ext cx="6044842" cy="1594439"/>
          </a:xfrm>
          <a:prstGeom prst="rect">
            <a:avLst/>
          </a:prstGeom>
        </p:spPr>
        <p:txBody>
          <a:bodyPr anchor="t" rtlCol="false" tIns="0" lIns="0" bIns="0" rIns="0">
            <a:spAutoFit/>
          </a:bodyPr>
          <a:lstStyle/>
          <a:p>
            <a:pPr algn="ctr">
              <a:lnSpc>
                <a:spcPts val="6115"/>
              </a:lnSpc>
            </a:pPr>
            <a:r>
              <a:rPr lang="en-US" sz="6115">
                <a:solidFill>
                  <a:srgbClr val="D1B9DC"/>
                </a:solidFill>
                <a:latin typeface="Shrikhand"/>
                <a:ea typeface="Shrikhand"/>
                <a:cs typeface="Shrikhand"/>
                <a:sym typeface="Shrikhand"/>
              </a:rPr>
              <a:t>2.3 Process Management</a:t>
            </a:r>
          </a:p>
        </p:txBody>
      </p:sp>
      <p:sp>
        <p:nvSpPr>
          <p:cNvPr name="TextBox 12" id="12"/>
          <p:cNvSpPr txBox="true"/>
          <p:nvPr/>
        </p:nvSpPr>
        <p:spPr>
          <a:xfrm rot="0">
            <a:off x="9144000" y="1843144"/>
            <a:ext cx="8416301" cy="5807072"/>
          </a:xfrm>
          <a:prstGeom prst="rect">
            <a:avLst/>
          </a:prstGeom>
        </p:spPr>
        <p:txBody>
          <a:bodyPr anchor="t" rtlCol="false" tIns="0" lIns="0" bIns="0" rIns="0">
            <a:spAutoFit/>
          </a:bodyPr>
          <a:lstStyle/>
          <a:p>
            <a:pPr algn="ctr">
              <a:lnSpc>
                <a:spcPts val="5794"/>
              </a:lnSpc>
            </a:pPr>
            <a:r>
              <a:rPr lang="en-US" sz="4139">
                <a:solidFill>
                  <a:srgbClr val="000000"/>
                </a:solidFill>
                <a:latin typeface="Canva Sans"/>
                <a:ea typeface="Canva Sans"/>
                <a:cs typeface="Canva Sans"/>
                <a:sym typeface="Canva Sans"/>
              </a:rPr>
              <a:t>The OS is responsibl</a:t>
            </a:r>
            <a:r>
              <a:rPr lang="en-US" sz="4139">
                <a:solidFill>
                  <a:srgbClr val="000000"/>
                </a:solidFill>
                <a:latin typeface="Canva Sans"/>
                <a:ea typeface="Canva Sans"/>
                <a:cs typeface="Canva Sans"/>
                <a:sym typeface="Canva Sans"/>
              </a:rPr>
              <a:t>e for:</a:t>
            </a:r>
          </a:p>
          <a:p>
            <a:pPr algn="ctr" marL="779651" indent="-389826" lvl="1">
              <a:lnSpc>
                <a:spcPts val="5055"/>
              </a:lnSpc>
              <a:buFont typeface="Arial"/>
              <a:buChar char="•"/>
            </a:pPr>
            <a:r>
              <a:rPr lang="en-US" b="true" sz="3611">
                <a:solidFill>
                  <a:srgbClr val="000000"/>
                </a:solidFill>
                <a:latin typeface="Canva Sans Bold"/>
                <a:ea typeface="Canva Sans Bold"/>
                <a:cs typeface="Canva Sans Bold"/>
                <a:sym typeface="Canva Sans Bold"/>
              </a:rPr>
              <a:t>Creat</a:t>
            </a:r>
            <a:r>
              <a:rPr lang="en-US" b="true" sz="3611">
                <a:solidFill>
                  <a:srgbClr val="000000"/>
                </a:solidFill>
                <a:latin typeface="Canva Sans Bold"/>
                <a:ea typeface="Canva Sans Bold"/>
                <a:cs typeface="Canva Sans Bold"/>
                <a:sym typeface="Canva Sans Bold"/>
              </a:rPr>
              <a:t>ing</a:t>
            </a:r>
            <a:r>
              <a:rPr lang="en-US" b="true" sz="3611">
                <a:solidFill>
                  <a:srgbClr val="000000"/>
                </a:solidFill>
                <a:latin typeface="Canva Sans Bold"/>
                <a:ea typeface="Canva Sans Bold"/>
                <a:cs typeface="Canva Sans Bold"/>
                <a:sym typeface="Canva Sans Bold"/>
              </a:rPr>
              <a:t> and manag</a:t>
            </a:r>
            <a:r>
              <a:rPr lang="en-US" b="true" sz="3611">
                <a:solidFill>
                  <a:srgbClr val="000000"/>
                </a:solidFill>
                <a:latin typeface="Canva Sans Bold"/>
                <a:ea typeface="Canva Sans Bold"/>
                <a:cs typeface="Canva Sans Bold"/>
                <a:sym typeface="Canva Sans Bold"/>
              </a:rPr>
              <a:t>ing processes:</a:t>
            </a:r>
            <a:r>
              <a:rPr lang="en-US" sz="3611">
                <a:solidFill>
                  <a:srgbClr val="000000"/>
                </a:solidFill>
                <a:latin typeface="Canva Sans"/>
                <a:ea typeface="Canva Sans"/>
                <a:cs typeface="Canva Sans"/>
                <a:sym typeface="Canva Sans"/>
              </a:rPr>
              <a:t> Starting and t</a:t>
            </a:r>
            <a:r>
              <a:rPr lang="en-US" sz="3611">
                <a:solidFill>
                  <a:srgbClr val="000000"/>
                </a:solidFill>
                <a:latin typeface="Canva Sans"/>
                <a:ea typeface="Canva Sans"/>
                <a:cs typeface="Canva Sans"/>
                <a:sym typeface="Canva Sans"/>
              </a:rPr>
              <a:t>erminating process</a:t>
            </a:r>
            <a:r>
              <a:rPr lang="en-US" sz="3611">
                <a:solidFill>
                  <a:srgbClr val="000000"/>
                </a:solidFill>
                <a:latin typeface="Canva Sans"/>
                <a:ea typeface="Canva Sans"/>
                <a:cs typeface="Canva Sans"/>
                <a:sym typeface="Canva Sans"/>
              </a:rPr>
              <a:t>es and</a:t>
            </a:r>
            <a:r>
              <a:rPr lang="en-US" sz="3611">
                <a:solidFill>
                  <a:srgbClr val="000000"/>
                </a:solidFill>
                <a:latin typeface="Canva Sans"/>
                <a:ea typeface="Canva Sans"/>
                <a:cs typeface="Canva Sans"/>
                <a:sym typeface="Canva Sans"/>
              </a:rPr>
              <a:t> e</a:t>
            </a:r>
            <a:r>
              <a:rPr lang="en-US" sz="3611">
                <a:solidFill>
                  <a:srgbClr val="000000"/>
                </a:solidFill>
                <a:latin typeface="Canva Sans"/>
                <a:ea typeface="Canva Sans"/>
                <a:cs typeface="Canva Sans"/>
                <a:sym typeface="Canva Sans"/>
              </a:rPr>
              <a:t>nsu</a:t>
            </a:r>
            <a:r>
              <a:rPr lang="en-US" sz="3611">
                <a:solidFill>
                  <a:srgbClr val="000000"/>
                </a:solidFill>
                <a:latin typeface="Canva Sans"/>
                <a:ea typeface="Canva Sans"/>
                <a:cs typeface="Canva Sans"/>
                <a:sym typeface="Canva Sans"/>
              </a:rPr>
              <a:t>ri</a:t>
            </a:r>
            <a:r>
              <a:rPr lang="en-US" sz="3611">
                <a:solidFill>
                  <a:srgbClr val="000000"/>
                </a:solidFill>
                <a:latin typeface="Canva Sans"/>
                <a:ea typeface="Canva Sans"/>
                <a:cs typeface="Canva Sans"/>
                <a:sym typeface="Canva Sans"/>
              </a:rPr>
              <a:t>ng</a:t>
            </a:r>
            <a:r>
              <a:rPr lang="en-US" sz="3611">
                <a:solidFill>
                  <a:srgbClr val="000000"/>
                </a:solidFill>
                <a:latin typeface="Canva Sans"/>
                <a:ea typeface="Canva Sans"/>
                <a:cs typeface="Canva Sans"/>
                <a:sym typeface="Canva Sans"/>
              </a:rPr>
              <a:t> </a:t>
            </a:r>
            <a:r>
              <a:rPr lang="en-US" sz="3611">
                <a:solidFill>
                  <a:srgbClr val="000000"/>
                </a:solidFill>
                <a:latin typeface="Canva Sans"/>
                <a:ea typeface="Canva Sans"/>
                <a:cs typeface="Canva Sans"/>
                <a:sym typeface="Canva Sans"/>
              </a:rPr>
              <a:t>efficient</a:t>
            </a:r>
            <a:r>
              <a:rPr lang="en-US" sz="3611">
                <a:solidFill>
                  <a:srgbClr val="000000"/>
                </a:solidFill>
                <a:latin typeface="Canva Sans"/>
                <a:ea typeface="Canva Sans"/>
                <a:cs typeface="Canva Sans"/>
                <a:sym typeface="Canva Sans"/>
              </a:rPr>
              <a:t> proces</a:t>
            </a:r>
            <a:r>
              <a:rPr lang="en-US" sz="3611">
                <a:solidFill>
                  <a:srgbClr val="000000"/>
                </a:solidFill>
                <a:latin typeface="Canva Sans"/>
                <a:ea typeface="Canva Sans"/>
                <a:cs typeface="Canva Sans"/>
                <a:sym typeface="Canva Sans"/>
              </a:rPr>
              <a:t>s execution.</a:t>
            </a:r>
          </a:p>
          <a:p>
            <a:pPr algn="ctr" marL="779651" indent="-389826" lvl="1">
              <a:lnSpc>
                <a:spcPts val="5055"/>
              </a:lnSpc>
              <a:buFont typeface="Arial"/>
              <a:buChar char="•"/>
            </a:pPr>
            <a:r>
              <a:rPr lang="en-US" b="true" sz="3611">
                <a:solidFill>
                  <a:srgbClr val="000000"/>
                </a:solidFill>
                <a:latin typeface="Canva Sans Bold"/>
                <a:ea typeface="Canva Sans Bold"/>
                <a:cs typeface="Canva Sans Bold"/>
                <a:sym typeface="Canva Sans Bold"/>
              </a:rPr>
              <a:t>Inter-process communica</a:t>
            </a:r>
            <a:r>
              <a:rPr lang="en-US" b="true" sz="3611">
                <a:solidFill>
                  <a:srgbClr val="000000"/>
                </a:solidFill>
                <a:latin typeface="Canva Sans Bold"/>
                <a:ea typeface="Canva Sans Bold"/>
                <a:cs typeface="Canva Sans Bold"/>
                <a:sym typeface="Canva Sans Bold"/>
              </a:rPr>
              <a:t>ti</a:t>
            </a:r>
            <a:r>
              <a:rPr lang="en-US" b="true" sz="3611">
                <a:solidFill>
                  <a:srgbClr val="000000"/>
                </a:solidFill>
                <a:latin typeface="Canva Sans Bold"/>
                <a:ea typeface="Canva Sans Bold"/>
                <a:cs typeface="Canva Sans Bold"/>
                <a:sym typeface="Canva Sans Bold"/>
              </a:rPr>
              <a:t>on:</a:t>
            </a:r>
            <a:r>
              <a:rPr lang="en-US" sz="3611">
                <a:solidFill>
                  <a:srgbClr val="000000"/>
                </a:solidFill>
                <a:latin typeface="Canva Sans"/>
                <a:ea typeface="Canva Sans"/>
                <a:cs typeface="Canva Sans"/>
                <a:sym typeface="Canva Sans"/>
              </a:rPr>
              <a:t> Allow</a:t>
            </a:r>
            <a:r>
              <a:rPr lang="en-US" sz="3611">
                <a:solidFill>
                  <a:srgbClr val="000000"/>
                </a:solidFill>
                <a:latin typeface="Canva Sans"/>
                <a:ea typeface="Canva Sans"/>
                <a:cs typeface="Canva Sans"/>
                <a:sym typeface="Canva Sans"/>
              </a:rPr>
              <a:t>ing</a:t>
            </a:r>
            <a:r>
              <a:rPr lang="en-US" sz="3611">
                <a:solidFill>
                  <a:srgbClr val="000000"/>
                </a:solidFill>
                <a:latin typeface="Canva Sans"/>
                <a:ea typeface="Canva Sans"/>
                <a:cs typeface="Canva Sans"/>
                <a:sym typeface="Canva Sans"/>
              </a:rPr>
              <a:t> proc</a:t>
            </a:r>
            <a:r>
              <a:rPr lang="en-US" sz="3611">
                <a:solidFill>
                  <a:srgbClr val="000000"/>
                </a:solidFill>
                <a:latin typeface="Canva Sans"/>
                <a:ea typeface="Canva Sans"/>
                <a:cs typeface="Canva Sans"/>
                <a:sym typeface="Canva Sans"/>
              </a:rPr>
              <a:t>esses </a:t>
            </a:r>
            <a:r>
              <a:rPr lang="en-US" sz="3611">
                <a:solidFill>
                  <a:srgbClr val="000000"/>
                </a:solidFill>
                <a:latin typeface="Canva Sans"/>
                <a:ea typeface="Canva Sans"/>
                <a:cs typeface="Canva Sans"/>
                <a:sym typeface="Canva Sans"/>
              </a:rPr>
              <a:t>t</a:t>
            </a:r>
            <a:r>
              <a:rPr lang="en-US" sz="3611">
                <a:solidFill>
                  <a:srgbClr val="000000"/>
                </a:solidFill>
                <a:latin typeface="Canva Sans"/>
                <a:ea typeface="Canva Sans"/>
                <a:cs typeface="Canva Sans"/>
                <a:sym typeface="Canva Sans"/>
              </a:rPr>
              <a:t>o commu</a:t>
            </a:r>
            <a:r>
              <a:rPr lang="en-US" sz="3611">
                <a:solidFill>
                  <a:srgbClr val="000000"/>
                </a:solidFill>
                <a:latin typeface="Canva Sans"/>
                <a:ea typeface="Canva Sans"/>
                <a:cs typeface="Canva Sans"/>
                <a:sym typeface="Canva Sans"/>
              </a:rPr>
              <a:t>nicat</a:t>
            </a:r>
            <a:r>
              <a:rPr lang="en-US" sz="3611">
                <a:solidFill>
                  <a:srgbClr val="000000"/>
                </a:solidFill>
                <a:latin typeface="Canva Sans"/>
                <a:ea typeface="Canva Sans"/>
                <a:cs typeface="Canva Sans"/>
                <a:sym typeface="Canva Sans"/>
              </a:rPr>
              <a:t>e and sy</a:t>
            </a:r>
            <a:r>
              <a:rPr lang="en-US" sz="3611">
                <a:solidFill>
                  <a:srgbClr val="000000"/>
                </a:solidFill>
                <a:latin typeface="Canva Sans"/>
                <a:ea typeface="Canva Sans"/>
                <a:cs typeface="Canva Sans"/>
                <a:sym typeface="Canva Sans"/>
              </a:rPr>
              <a:t>nchron</a:t>
            </a:r>
            <a:r>
              <a:rPr lang="en-US" sz="3611">
                <a:solidFill>
                  <a:srgbClr val="000000"/>
                </a:solidFill>
                <a:latin typeface="Canva Sans"/>
                <a:ea typeface="Canva Sans"/>
                <a:cs typeface="Canva Sans"/>
                <a:sym typeface="Canva Sans"/>
              </a:rPr>
              <a:t>ize</a:t>
            </a:r>
            <a:r>
              <a:rPr lang="en-US" sz="3611">
                <a:solidFill>
                  <a:srgbClr val="000000"/>
                </a:solidFill>
                <a:latin typeface="Canva Sans"/>
                <a:ea typeface="Canva Sans"/>
                <a:cs typeface="Canva Sans"/>
                <a:sym typeface="Canva Sans"/>
              </a:rPr>
              <a:t> their </a:t>
            </a:r>
            <a:r>
              <a:rPr lang="en-US" sz="3611">
                <a:solidFill>
                  <a:srgbClr val="000000"/>
                </a:solidFill>
                <a:latin typeface="Canva Sans"/>
                <a:ea typeface="Canva Sans"/>
                <a:cs typeface="Canva Sans"/>
                <a:sym typeface="Canva Sans"/>
              </a:rPr>
              <a:t>ac</a:t>
            </a:r>
            <a:r>
              <a:rPr lang="en-US" sz="3611">
                <a:solidFill>
                  <a:srgbClr val="000000"/>
                </a:solidFill>
                <a:latin typeface="Canva Sans"/>
                <a:ea typeface="Canva Sans"/>
                <a:cs typeface="Canva Sans"/>
                <a:sym typeface="Canva Sans"/>
              </a:rPr>
              <a:t>ti</a:t>
            </a:r>
            <a:r>
              <a:rPr lang="en-US" sz="3611">
                <a:solidFill>
                  <a:srgbClr val="000000"/>
                </a:solidFill>
                <a:latin typeface="Canva Sans"/>
                <a:ea typeface="Canva Sans"/>
                <a:cs typeface="Canva Sans"/>
                <a:sym typeface="Canva Sans"/>
              </a:rPr>
              <a:t>ons. </a:t>
            </a:r>
          </a:p>
        </p:txBody>
      </p:sp>
      <p:sp>
        <p:nvSpPr>
          <p:cNvPr name="Freeform 13" id="13"/>
          <p:cNvSpPr/>
          <p:nvPr/>
        </p:nvSpPr>
        <p:spPr>
          <a:xfrm flipH="false" flipV="false" rot="0">
            <a:off x="181962" y="8618321"/>
            <a:ext cx="1511769" cy="1860119"/>
          </a:xfrm>
          <a:custGeom>
            <a:avLst/>
            <a:gdLst/>
            <a:ahLst/>
            <a:cxnLst/>
            <a:rect r="r" b="b" t="t" l="l"/>
            <a:pathLst>
              <a:path h="1860119" w="1511769">
                <a:moveTo>
                  <a:pt x="0" y="0"/>
                </a:moveTo>
                <a:lnTo>
                  <a:pt x="1511769" y="0"/>
                </a:lnTo>
                <a:lnTo>
                  <a:pt x="1511769" y="1860119"/>
                </a:lnTo>
                <a:lnTo>
                  <a:pt x="0" y="18601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7057779" y="-85810"/>
            <a:ext cx="1803951" cy="1736117"/>
          </a:xfrm>
          <a:custGeom>
            <a:avLst/>
            <a:gdLst/>
            <a:ahLst/>
            <a:cxnLst/>
            <a:rect r="r" b="b" t="t" l="l"/>
            <a:pathLst>
              <a:path h="1736117" w="1803951">
                <a:moveTo>
                  <a:pt x="0" y="0"/>
                </a:moveTo>
                <a:lnTo>
                  <a:pt x="1803950" y="0"/>
                </a:lnTo>
                <a:lnTo>
                  <a:pt x="1803950" y="1736118"/>
                </a:lnTo>
                <a:lnTo>
                  <a:pt x="0" y="17361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FF9F0"/>
        </a:solidFill>
      </p:bgPr>
    </p:bg>
    <p:spTree>
      <p:nvGrpSpPr>
        <p:cNvPr id="1" name=""/>
        <p:cNvGrpSpPr/>
        <p:nvPr/>
      </p:nvGrpSpPr>
      <p:grpSpPr>
        <a:xfrm>
          <a:off x="0" y="0"/>
          <a:ext cx="0" cy="0"/>
          <a:chOff x="0" y="0"/>
          <a:chExt cx="0" cy="0"/>
        </a:xfrm>
      </p:grpSpPr>
      <p:grpSp>
        <p:nvGrpSpPr>
          <p:cNvPr name="Group 2" id="2"/>
          <p:cNvGrpSpPr/>
          <p:nvPr/>
        </p:nvGrpSpPr>
        <p:grpSpPr>
          <a:xfrm rot="0">
            <a:off x="9719474" y="9258300"/>
            <a:ext cx="3043110" cy="578655"/>
            <a:chOff x="0" y="0"/>
            <a:chExt cx="4057480" cy="771540"/>
          </a:xfrm>
        </p:grpSpPr>
        <p:grpSp>
          <p:nvGrpSpPr>
            <p:cNvPr name="Group 3" id="3"/>
            <p:cNvGrpSpPr/>
            <p:nvPr/>
          </p:nvGrpSpPr>
          <p:grpSpPr>
            <a:xfrm rot="0">
              <a:off x="0" y="0"/>
              <a:ext cx="4057480" cy="771540"/>
              <a:chOff x="0" y="0"/>
              <a:chExt cx="23352167" cy="4440470"/>
            </a:xfrm>
          </p:grpSpPr>
          <p:sp>
            <p:nvSpPr>
              <p:cNvPr name="Freeform 4" id="4"/>
              <p:cNvSpPr/>
              <p:nvPr/>
            </p:nvSpPr>
            <p:spPr>
              <a:xfrm flipH="false" flipV="false" rot="0">
                <a:off x="72390" y="72390"/>
                <a:ext cx="23207387" cy="4295691"/>
              </a:xfrm>
              <a:custGeom>
                <a:avLst/>
                <a:gdLst/>
                <a:ahLst/>
                <a:cxnLst/>
                <a:rect r="r" b="b" t="t" l="l"/>
                <a:pathLst>
                  <a:path h="4295691" w="23207387">
                    <a:moveTo>
                      <a:pt x="0" y="0"/>
                    </a:moveTo>
                    <a:lnTo>
                      <a:pt x="23207387" y="0"/>
                    </a:lnTo>
                    <a:lnTo>
                      <a:pt x="23207387" y="4295691"/>
                    </a:lnTo>
                    <a:lnTo>
                      <a:pt x="0" y="4295691"/>
                    </a:lnTo>
                    <a:lnTo>
                      <a:pt x="0" y="0"/>
                    </a:lnTo>
                    <a:close/>
                  </a:path>
                </a:pathLst>
              </a:custGeom>
              <a:solidFill>
                <a:srgbClr val="FFF9F0"/>
              </a:solidFill>
            </p:spPr>
          </p:sp>
          <p:sp>
            <p:nvSpPr>
              <p:cNvPr name="Freeform 5" id="5"/>
              <p:cNvSpPr/>
              <p:nvPr/>
            </p:nvSpPr>
            <p:spPr>
              <a:xfrm flipH="false" flipV="false" rot="0">
                <a:off x="0" y="0"/>
                <a:ext cx="23352167" cy="4440470"/>
              </a:xfrm>
              <a:custGeom>
                <a:avLst/>
                <a:gdLst/>
                <a:ahLst/>
                <a:cxnLst/>
                <a:rect r="r" b="b" t="t" l="l"/>
                <a:pathLst>
                  <a:path h="4440470" w="23352167">
                    <a:moveTo>
                      <a:pt x="23207387" y="4295691"/>
                    </a:moveTo>
                    <a:lnTo>
                      <a:pt x="23352167" y="4295691"/>
                    </a:lnTo>
                    <a:lnTo>
                      <a:pt x="23352167" y="4440470"/>
                    </a:lnTo>
                    <a:lnTo>
                      <a:pt x="23207387" y="4440470"/>
                    </a:lnTo>
                    <a:lnTo>
                      <a:pt x="23207387" y="4295691"/>
                    </a:lnTo>
                    <a:close/>
                    <a:moveTo>
                      <a:pt x="0" y="144780"/>
                    </a:moveTo>
                    <a:lnTo>
                      <a:pt x="144780" y="144780"/>
                    </a:lnTo>
                    <a:lnTo>
                      <a:pt x="144780" y="4295691"/>
                    </a:lnTo>
                    <a:lnTo>
                      <a:pt x="0" y="4295691"/>
                    </a:lnTo>
                    <a:lnTo>
                      <a:pt x="0" y="144780"/>
                    </a:lnTo>
                    <a:close/>
                    <a:moveTo>
                      <a:pt x="0" y="4295691"/>
                    </a:moveTo>
                    <a:lnTo>
                      <a:pt x="144780" y="4295691"/>
                    </a:lnTo>
                    <a:lnTo>
                      <a:pt x="144780" y="4440470"/>
                    </a:lnTo>
                    <a:lnTo>
                      <a:pt x="0" y="4440470"/>
                    </a:lnTo>
                    <a:lnTo>
                      <a:pt x="0" y="4295691"/>
                    </a:lnTo>
                    <a:close/>
                    <a:moveTo>
                      <a:pt x="23207387" y="144780"/>
                    </a:moveTo>
                    <a:lnTo>
                      <a:pt x="23352167" y="144780"/>
                    </a:lnTo>
                    <a:lnTo>
                      <a:pt x="23352167" y="4295691"/>
                    </a:lnTo>
                    <a:lnTo>
                      <a:pt x="23207387" y="4295691"/>
                    </a:lnTo>
                    <a:lnTo>
                      <a:pt x="23207387" y="144780"/>
                    </a:lnTo>
                    <a:close/>
                    <a:moveTo>
                      <a:pt x="144780" y="4295691"/>
                    </a:moveTo>
                    <a:lnTo>
                      <a:pt x="23207387" y="4295691"/>
                    </a:lnTo>
                    <a:lnTo>
                      <a:pt x="23207387" y="4440470"/>
                    </a:lnTo>
                    <a:lnTo>
                      <a:pt x="144780" y="4440470"/>
                    </a:lnTo>
                    <a:lnTo>
                      <a:pt x="144780" y="4295691"/>
                    </a:lnTo>
                    <a:close/>
                    <a:moveTo>
                      <a:pt x="23207387" y="0"/>
                    </a:moveTo>
                    <a:lnTo>
                      <a:pt x="23352167" y="0"/>
                    </a:lnTo>
                    <a:lnTo>
                      <a:pt x="23352167" y="144780"/>
                    </a:lnTo>
                    <a:lnTo>
                      <a:pt x="23207387" y="144780"/>
                    </a:lnTo>
                    <a:lnTo>
                      <a:pt x="23207387" y="0"/>
                    </a:lnTo>
                    <a:close/>
                    <a:moveTo>
                      <a:pt x="0" y="0"/>
                    </a:moveTo>
                    <a:lnTo>
                      <a:pt x="144780" y="0"/>
                    </a:lnTo>
                    <a:lnTo>
                      <a:pt x="144780" y="144780"/>
                    </a:lnTo>
                    <a:lnTo>
                      <a:pt x="0" y="144780"/>
                    </a:lnTo>
                    <a:lnTo>
                      <a:pt x="0" y="0"/>
                    </a:lnTo>
                    <a:close/>
                    <a:moveTo>
                      <a:pt x="144780" y="0"/>
                    </a:moveTo>
                    <a:lnTo>
                      <a:pt x="23207387" y="0"/>
                    </a:lnTo>
                    <a:lnTo>
                      <a:pt x="23207387" y="144780"/>
                    </a:lnTo>
                    <a:lnTo>
                      <a:pt x="144780" y="144780"/>
                    </a:lnTo>
                    <a:lnTo>
                      <a:pt x="144780" y="0"/>
                    </a:lnTo>
                    <a:close/>
                  </a:path>
                </a:pathLst>
              </a:custGeom>
              <a:solidFill>
                <a:srgbClr val="000000"/>
              </a:solidFill>
            </p:spPr>
          </p:sp>
        </p:grpSp>
        <p:sp>
          <p:nvSpPr>
            <p:cNvPr name="TextBox 6" id="6"/>
            <p:cNvSpPr txBox="true"/>
            <p:nvPr/>
          </p:nvSpPr>
          <p:spPr>
            <a:xfrm rot="0">
              <a:off x="242936" y="138543"/>
              <a:ext cx="3571609" cy="475403"/>
            </a:xfrm>
            <a:prstGeom prst="rect">
              <a:avLst/>
            </a:prstGeom>
          </p:spPr>
          <p:txBody>
            <a:bodyPr anchor="t" rtlCol="false" tIns="0" lIns="0" bIns="0" rIns="0">
              <a:spAutoFit/>
            </a:bodyPr>
            <a:lstStyle/>
            <a:p>
              <a:pPr algn="ctr" marL="0" indent="0" lvl="0">
                <a:lnSpc>
                  <a:spcPts val="2989"/>
                </a:lnSpc>
                <a:spcBef>
                  <a:spcPct val="0"/>
                </a:spcBef>
              </a:pPr>
              <a:r>
                <a:rPr lang="en-US" sz="2299">
                  <a:solidFill>
                    <a:srgbClr val="000000"/>
                  </a:solidFill>
                  <a:latin typeface="DM Sans"/>
                  <a:ea typeface="DM Sans"/>
                  <a:cs typeface="DM Sans"/>
                  <a:sym typeface="DM Sans"/>
                </a:rPr>
                <a:t>okay next!</a:t>
              </a:r>
            </a:p>
          </p:txBody>
        </p:sp>
      </p:grpSp>
      <p:sp>
        <p:nvSpPr>
          <p:cNvPr name="Freeform 7" id="7"/>
          <p:cNvSpPr/>
          <p:nvPr/>
        </p:nvSpPr>
        <p:spPr>
          <a:xfrm flipH="false" flipV="false" rot="0">
            <a:off x="47283" y="9258300"/>
            <a:ext cx="1803951" cy="1736117"/>
          </a:xfrm>
          <a:custGeom>
            <a:avLst/>
            <a:gdLst/>
            <a:ahLst/>
            <a:cxnLst/>
            <a:rect r="r" b="b" t="t" l="l"/>
            <a:pathLst>
              <a:path h="1736117" w="1803951">
                <a:moveTo>
                  <a:pt x="0" y="0"/>
                </a:moveTo>
                <a:lnTo>
                  <a:pt x="1803950" y="0"/>
                </a:lnTo>
                <a:lnTo>
                  <a:pt x="1803950" y="1736117"/>
                </a:lnTo>
                <a:lnTo>
                  <a:pt x="0" y="17361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6712649" y="-543010"/>
            <a:ext cx="1803951" cy="1736117"/>
          </a:xfrm>
          <a:custGeom>
            <a:avLst/>
            <a:gdLst/>
            <a:ahLst/>
            <a:cxnLst/>
            <a:rect r="r" b="b" t="t" l="l"/>
            <a:pathLst>
              <a:path h="1736117" w="1803951">
                <a:moveTo>
                  <a:pt x="0" y="0"/>
                </a:moveTo>
                <a:lnTo>
                  <a:pt x="1803951" y="0"/>
                </a:lnTo>
                <a:lnTo>
                  <a:pt x="1803951" y="1736118"/>
                </a:lnTo>
                <a:lnTo>
                  <a:pt x="0" y="17361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7973781" y="0"/>
            <a:ext cx="314219" cy="10287000"/>
            <a:chOff x="0" y="0"/>
            <a:chExt cx="82757" cy="2709333"/>
          </a:xfrm>
        </p:grpSpPr>
        <p:sp>
          <p:nvSpPr>
            <p:cNvPr name="Freeform 10" id="10"/>
            <p:cNvSpPr/>
            <p:nvPr/>
          </p:nvSpPr>
          <p:spPr>
            <a:xfrm flipH="false" flipV="false" rot="0">
              <a:off x="0" y="0"/>
              <a:ext cx="82757" cy="2709333"/>
            </a:xfrm>
            <a:custGeom>
              <a:avLst/>
              <a:gdLst/>
              <a:ahLst/>
              <a:cxnLst/>
              <a:rect r="r" b="b" t="t" l="l"/>
              <a:pathLst>
                <a:path h="2709333" w="82757">
                  <a:moveTo>
                    <a:pt x="0" y="0"/>
                  </a:moveTo>
                  <a:lnTo>
                    <a:pt x="82757" y="0"/>
                  </a:lnTo>
                  <a:lnTo>
                    <a:pt x="82757" y="2709333"/>
                  </a:lnTo>
                  <a:lnTo>
                    <a:pt x="0" y="2709333"/>
                  </a:lnTo>
                  <a:close/>
                </a:path>
              </a:pathLst>
            </a:custGeom>
            <a:solidFill>
              <a:srgbClr val="D1B9DC"/>
            </a:solidFill>
          </p:spPr>
        </p:sp>
        <p:sp>
          <p:nvSpPr>
            <p:cNvPr name="TextBox 11" id="11"/>
            <p:cNvSpPr txBox="true"/>
            <p:nvPr/>
          </p:nvSpPr>
          <p:spPr>
            <a:xfrm>
              <a:off x="0" y="-38100"/>
              <a:ext cx="82757" cy="2747433"/>
            </a:xfrm>
            <a:prstGeom prst="rect">
              <a:avLst/>
            </a:prstGeom>
          </p:spPr>
          <p:txBody>
            <a:bodyPr anchor="ctr" rtlCol="false" tIns="50800" lIns="50800" bIns="50800" rIns="50800"/>
            <a:lstStyle/>
            <a:p>
              <a:pPr algn="ctr">
                <a:lnSpc>
                  <a:spcPts val="3195"/>
                </a:lnSpc>
              </a:pPr>
            </a:p>
          </p:txBody>
        </p:sp>
      </p:grpSp>
      <p:grpSp>
        <p:nvGrpSpPr>
          <p:cNvPr name="Group 12" id="12"/>
          <p:cNvGrpSpPr/>
          <p:nvPr/>
        </p:nvGrpSpPr>
        <p:grpSpPr>
          <a:xfrm rot="0">
            <a:off x="0" y="0"/>
            <a:ext cx="314219" cy="10287000"/>
            <a:chOff x="0" y="0"/>
            <a:chExt cx="82757" cy="2709333"/>
          </a:xfrm>
        </p:grpSpPr>
        <p:sp>
          <p:nvSpPr>
            <p:cNvPr name="Freeform 13" id="13"/>
            <p:cNvSpPr/>
            <p:nvPr/>
          </p:nvSpPr>
          <p:spPr>
            <a:xfrm flipH="false" flipV="false" rot="0">
              <a:off x="0" y="0"/>
              <a:ext cx="82757" cy="2709333"/>
            </a:xfrm>
            <a:custGeom>
              <a:avLst/>
              <a:gdLst/>
              <a:ahLst/>
              <a:cxnLst/>
              <a:rect r="r" b="b" t="t" l="l"/>
              <a:pathLst>
                <a:path h="2709333" w="82757">
                  <a:moveTo>
                    <a:pt x="0" y="0"/>
                  </a:moveTo>
                  <a:lnTo>
                    <a:pt x="82757" y="0"/>
                  </a:lnTo>
                  <a:lnTo>
                    <a:pt x="82757" y="2709333"/>
                  </a:lnTo>
                  <a:lnTo>
                    <a:pt x="0" y="2709333"/>
                  </a:lnTo>
                  <a:close/>
                </a:path>
              </a:pathLst>
            </a:custGeom>
            <a:solidFill>
              <a:srgbClr val="D1B9DC"/>
            </a:solidFill>
          </p:spPr>
        </p:sp>
        <p:sp>
          <p:nvSpPr>
            <p:cNvPr name="TextBox 14" id="14"/>
            <p:cNvSpPr txBox="true"/>
            <p:nvPr/>
          </p:nvSpPr>
          <p:spPr>
            <a:xfrm>
              <a:off x="0" y="-38100"/>
              <a:ext cx="82757" cy="2747433"/>
            </a:xfrm>
            <a:prstGeom prst="rect">
              <a:avLst/>
            </a:prstGeom>
          </p:spPr>
          <p:txBody>
            <a:bodyPr anchor="ctr" rtlCol="false" tIns="50800" lIns="50800" bIns="50800" rIns="50800"/>
            <a:lstStyle/>
            <a:p>
              <a:pPr algn="ctr">
                <a:lnSpc>
                  <a:spcPts val="3195"/>
                </a:lnSpc>
              </a:pPr>
            </a:p>
          </p:txBody>
        </p:sp>
      </p:grpSp>
      <p:sp>
        <p:nvSpPr>
          <p:cNvPr name="Freeform 15" id="15"/>
          <p:cNvSpPr/>
          <p:nvPr/>
        </p:nvSpPr>
        <p:spPr>
          <a:xfrm flipH="false" flipV="false" rot="0">
            <a:off x="8703348" y="432810"/>
            <a:ext cx="790695" cy="1191780"/>
          </a:xfrm>
          <a:custGeom>
            <a:avLst/>
            <a:gdLst/>
            <a:ahLst/>
            <a:cxnLst/>
            <a:rect r="r" b="b" t="t" l="l"/>
            <a:pathLst>
              <a:path h="1191780" w="790695">
                <a:moveTo>
                  <a:pt x="0" y="0"/>
                </a:moveTo>
                <a:lnTo>
                  <a:pt x="790694" y="0"/>
                </a:lnTo>
                <a:lnTo>
                  <a:pt x="790694" y="1191780"/>
                </a:lnTo>
                <a:lnTo>
                  <a:pt x="0" y="11917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314219" y="6851292"/>
            <a:ext cx="2792294" cy="3435708"/>
          </a:xfrm>
          <a:custGeom>
            <a:avLst/>
            <a:gdLst/>
            <a:ahLst/>
            <a:cxnLst/>
            <a:rect r="r" b="b" t="t" l="l"/>
            <a:pathLst>
              <a:path h="3435708" w="2792294">
                <a:moveTo>
                  <a:pt x="0" y="0"/>
                </a:moveTo>
                <a:lnTo>
                  <a:pt x="2792294" y="0"/>
                </a:lnTo>
                <a:lnTo>
                  <a:pt x="2792294" y="3435708"/>
                </a:lnTo>
                <a:lnTo>
                  <a:pt x="0" y="34357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3106513" y="5654410"/>
            <a:ext cx="4968143" cy="3893217"/>
          </a:xfrm>
          <a:custGeom>
            <a:avLst/>
            <a:gdLst/>
            <a:ahLst/>
            <a:cxnLst/>
            <a:rect r="r" b="b" t="t" l="l"/>
            <a:pathLst>
              <a:path h="3893217" w="4968143">
                <a:moveTo>
                  <a:pt x="0" y="0"/>
                </a:moveTo>
                <a:lnTo>
                  <a:pt x="4968142" y="0"/>
                </a:lnTo>
                <a:lnTo>
                  <a:pt x="4968142" y="3893217"/>
                </a:lnTo>
                <a:lnTo>
                  <a:pt x="0" y="3893217"/>
                </a:lnTo>
                <a:lnTo>
                  <a:pt x="0" y="0"/>
                </a:lnTo>
                <a:close/>
              </a:path>
            </a:pathLst>
          </a:custGeom>
          <a:blipFill>
            <a:blip r:embed="rId8">
              <a:alphaModFix amt="55000"/>
              <a:extLst>
                <a:ext uri="{96DAC541-7B7A-43D3-8B79-37D633B846F1}">
                  <asvg:svgBlip xmlns:asvg="http://schemas.microsoft.com/office/drawing/2016/SVG/main" r:embed="rId9"/>
                </a:ext>
              </a:extLst>
            </a:blip>
            <a:stretch>
              <a:fillRect l="0" t="0" r="0" b="0"/>
            </a:stretch>
          </a:blipFill>
        </p:spPr>
      </p:sp>
      <p:sp>
        <p:nvSpPr>
          <p:cNvPr name="TextBox 18" id="18"/>
          <p:cNvSpPr txBox="true"/>
          <p:nvPr/>
        </p:nvSpPr>
        <p:spPr>
          <a:xfrm rot="0">
            <a:off x="8703348" y="2339568"/>
            <a:ext cx="9021200" cy="5642759"/>
          </a:xfrm>
          <a:prstGeom prst="rect">
            <a:avLst/>
          </a:prstGeom>
        </p:spPr>
        <p:txBody>
          <a:bodyPr anchor="t" rtlCol="false" tIns="0" lIns="0" bIns="0" rIns="0">
            <a:spAutoFit/>
          </a:bodyPr>
          <a:lstStyle/>
          <a:p>
            <a:pPr algn="l" marL="887177" indent="-443589" lvl="1">
              <a:lnSpc>
                <a:spcPts val="5341"/>
              </a:lnSpc>
              <a:buFont typeface="Arial"/>
              <a:buChar char="•"/>
            </a:pPr>
            <a:r>
              <a:rPr lang="en-US" b="true" sz="4109">
                <a:solidFill>
                  <a:srgbClr val="000000"/>
                </a:solidFill>
                <a:latin typeface="DM Sans Bold"/>
                <a:ea typeface="DM Sans Bold"/>
                <a:cs typeface="DM Sans Bold"/>
                <a:sym typeface="DM Sans Bold"/>
              </a:rPr>
              <a:t>Regular Updates:</a:t>
            </a:r>
            <a:r>
              <a:rPr lang="en-US" sz="4109">
                <a:solidFill>
                  <a:srgbClr val="000000"/>
                </a:solidFill>
                <a:latin typeface="DM Sans"/>
                <a:ea typeface="DM Sans"/>
                <a:cs typeface="DM Sans"/>
                <a:sym typeface="DM Sans"/>
              </a:rPr>
              <a:t> Apply system updates and patches to improve performance and security.</a:t>
            </a:r>
          </a:p>
          <a:p>
            <a:pPr algn="l">
              <a:lnSpc>
                <a:spcPts val="8981"/>
              </a:lnSpc>
            </a:pPr>
          </a:p>
          <a:p>
            <a:pPr algn="l">
              <a:lnSpc>
                <a:spcPts val="5326"/>
              </a:lnSpc>
            </a:pPr>
            <a:r>
              <a:rPr lang="en-US" sz="4097" b="true">
                <a:solidFill>
                  <a:srgbClr val="000000"/>
                </a:solidFill>
                <a:latin typeface="DM Sans Bold"/>
                <a:ea typeface="DM Sans Bold"/>
                <a:cs typeface="DM Sans Bold"/>
                <a:sym typeface="DM Sans Bold"/>
              </a:rPr>
              <a:t>Example:</a:t>
            </a:r>
            <a:r>
              <a:rPr lang="en-US" sz="4097">
                <a:solidFill>
                  <a:srgbClr val="000000"/>
                </a:solidFill>
                <a:latin typeface="DM Sans"/>
                <a:ea typeface="DM Sans"/>
                <a:cs typeface="DM Sans"/>
                <a:sym typeface="DM Sans"/>
              </a:rPr>
              <a:t> The OS installs updates to fix bugs, patch vulnerabilities, and improve performance.</a:t>
            </a:r>
          </a:p>
          <a:p>
            <a:pPr algn="l">
              <a:lnSpc>
                <a:spcPts val="3597"/>
              </a:lnSpc>
            </a:pPr>
          </a:p>
        </p:txBody>
      </p:sp>
      <p:sp>
        <p:nvSpPr>
          <p:cNvPr name="TextBox 19" id="19"/>
          <p:cNvSpPr txBox="true"/>
          <p:nvPr/>
        </p:nvSpPr>
        <p:spPr>
          <a:xfrm rot="0">
            <a:off x="1377058" y="1545533"/>
            <a:ext cx="8116984" cy="3934316"/>
          </a:xfrm>
          <a:prstGeom prst="rect">
            <a:avLst/>
          </a:prstGeom>
        </p:spPr>
        <p:txBody>
          <a:bodyPr anchor="t" rtlCol="false" tIns="0" lIns="0" bIns="0" rIns="0">
            <a:spAutoFit/>
          </a:bodyPr>
          <a:lstStyle/>
          <a:p>
            <a:pPr algn="ctr">
              <a:lnSpc>
                <a:spcPts val="7507"/>
              </a:lnSpc>
            </a:pPr>
            <a:r>
              <a:rPr lang="en-US" sz="9384">
                <a:solidFill>
                  <a:srgbClr val="B678E6"/>
                </a:solidFill>
                <a:latin typeface="Shrikhand"/>
                <a:ea typeface="Shrikhand"/>
                <a:cs typeface="Shrikhand"/>
                <a:sym typeface="Shrikhand"/>
              </a:rPr>
              <a:t>How to Maintain Operating System?</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FF9F0"/>
        </a:solidFill>
      </p:bgPr>
    </p:bg>
    <p:spTree>
      <p:nvGrpSpPr>
        <p:cNvPr id="1" name=""/>
        <p:cNvGrpSpPr/>
        <p:nvPr/>
      </p:nvGrpSpPr>
      <p:grpSpPr>
        <a:xfrm>
          <a:off x="0" y="0"/>
          <a:ext cx="0" cy="0"/>
          <a:chOff x="0" y="0"/>
          <a:chExt cx="0" cy="0"/>
        </a:xfrm>
      </p:grpSpPr>
      <p:grpSp>
        <p:nvGrpSpPr>
          <p:cNvPr name="Group 2" id="2"/>
          <p:cNvGrpSpPr/>
          <p:nvPr/>
        </p:nvGrpSpPr>
        <p:grpSpPr>
          <a:xfrm rot="0">
            <a:off x="9719474" y="9258300"/>
            <a:ext cx="3043110" cy="578655"/>
            <a:chOff x="0" y="0"/>
            <a:chExt cx="4057480" cy="771540"/>
          </a:xfrm>
        </p:grpSpPr>
        <p:grpSp>
          <p:nvGrpSpPr>
            <p:cNvPr name="Group 3" id="3"/>
            <p:cNvGrpSpPr/>
            <p:nvPr/>
          </p:nvGrpSpPr>
          <p:grpSpPr>
            <a:xfrm rot="0">
              <a:off x="0" y="0"/>
              <a:ext cx="4057480" cy="771540"/>
              <a:chOff x="0" y="0"/>
              <a:chExt cx="23352167" cy="4440470"/>
            </a:xfrm>
          </p:grpSpPr>
          <p:sp>
            <p:nvSpPr>
              <p:cNvPr name="Freeform 4" id="4"/>
              <p:cNvSpPr/>
              <p:nvPr/>
            </p:nvSpPr>
            <p:spPr>
              <a:xfrm flipH="false" flipV="false" rot="0">
                <a:off x="72390" y="72390"/>
                <a:ext cx="23207387" cy="4295691"/>
              </a:xfrm>
              <a:custGeom>
                <a:avLst/>
                <a:gdLst/>
                <a:ahLst/>
                <a:cxnLst/>
                <a:rect r="r" b="b" t="t" l="l"/>
                <a:pathLst>
                  <a:path h="4295691" w="23207387">
                    <a:moveTo>
                      <a:pt x="0" y="0"/>
                    </a:moveTo>
                    <a:lnTo>
                      <a:pt x="23207387" y="0"/>
                    </a:lnTo>
                    <a:lnTo>
                      <a:pt x="23207387" y="4295691"/>
                    </a:lnTo>
                    <a:lnTo>
                      <a:pt x="0" y="4295691"/>
                    </a:lnTo>
                    <a:lnTo>
                      <a:pt x="0" y="0"/>
                    </a:lnTo>
                    <a:close/>
                  </a:path>
                </a:pathLst>
              </a:custGeom>
              <a:solidFill>
                <a:srgbClr val="FFF9F0"/>
              </a:solidFill>
            </p:spPr>
          </p:sp>
          <p:sp>
            <p:nvSpPr>
              <p:cNvPr name="Freeform 5" id="5"/>
              <p:cNvSpPr/>
              <p:nvPr/>
            </p:nvSpPr>
            <p:spPr>
              <a:xfrm flipH="false" flipV="false" rot="0">
                <a:off x="0" y="0"/>
                <a:ext cx="23352167" cy="4440470"/>
              </a:xfrm>
              <a:custGeom>
                <a:avLst/>
                <a:gdLst/>
                <a:ahLst/>
                <a:cxnLst/>
                <a:rect r="r" b="b" t="t" l="l"/>
                <a:pathLst>
                  <a:path h="4440470" w="23352167">
                    <a:moveTo>
                      <a:pt x="23207387" y="4295691"/>
                    </a:moveTo>
                    <a:lnTo>
                      <a:pt x="23352167" y="4295691"/>
                    </a:lnTo>
                    <a:lnTo>
                      <a:pt x="23352167" y="4440470"/>
                    </a:lnTo>
                    <a:lnTo>
                      <a:pt x="23207387" y="4440470"/>
                    </a:lnTo>
                    <a:lnTo>
                      <a:pt x="23207387" y="4295691"/>
                    </a:lnTo>
                    <a:close/>
                    <a:moveTo>
                      <a:pt x="0" y="144780"/>
                    </a:moveTo>
                    <a:lnTo>
                      <a:pt x="144780" y="144780"/>
                    </a:lnTo>
                    <a:lnTo>
                      <a:pt x="144780" y="4295691"/>
                    </a:lnTo>
                    <a:lnTo>
                      <a:pt x="0" y="4295691"/>
                    </a:lnTo>
                    <a:lnTo>
                      <a:pt x="0" y="144780"/>
                    </a:lnTo>
                    <a:close/>
                    <a:moveTo>
                      <a:pt x="0" y="4295691"/>
                    </a:moveTo>
                    <a:lnTo>
                      <a:pt x="144780" y="4295691"/>
                    </a:lnTo>
                    <a:lnTo>
                      <a:pt x="144780" y="4440470"/>
                    </a:lnTo>
                    <a:lnTo>
                      <a:pt x="0" y="4440470"/>
                    </a:lnTo>
                    <a:lnTo>
                      <a:pt x="0" y="4295691"/>
                    </a:lnTo>
                    <a:close/>
                    <a:moveTo>
                      <a:pt x="23207387" y="144780"/>
                    </a:moveTo>
                    <a:lnTo>
                      <a:pt x="23352167" y="144780"/>
                    </a:lnTo>
                    <a:lnTo>
                      <a:pt x="23352167" y="4295691"/>
                    </a:lnTo>
                    <a:lnTo>
                      <a:pt x="23207387" y="4295691"/>
                    </a:lnTo>
                    <a:lnTo>
                      <a:pt x="23207387" y="144780"/>
                    </a:lnTo>
                    <a:close/>
                    <a:moveTo>
                      <a:pt x="144780" y="4295691"/>
                    </a:moveTo>
                    <a:lnTo>
                      <a:pt x="23207387" y="4295691"/>
                    </a:lnTo>
                    <a:lnTo>
                      <a:pt x="23207387" y="4440470"/>
                    </a:lnTo>
                    <a:lnTo>
                      <a:pt x="144780" y="4440470"/>
                    </a:lnTo>
                    <a:lnTo>
                      <a:pt x="144780" y="4295691"/>
                    </a:lnTo>
                    <a:close/>
                    <a:moveTo>
                      <a:pt x="23207387" y="0"/>
                    </a:moveTo>
                    <a:lnTo>
                      <a:pt x="23352167" y="0"/>
                    </a:lnTo>
                    <a:lnTo>
                      <a:pt x="23352167" y="144780"/>
                    </a:lnTo>
                    <a:lnTo>
                      <a:pt x="23207387" y="144780"/>
                    </a:lnTo>
                    <a:lnTo>
                      <a:pt x="23207387" y="0"/>
                    </a:lnTo>
                    <a:close/>
                    <a:moveTo>
                      <a:pt x="0" y="0"/>
                    </a:moveTo>
                    <a:lnTo>
                      <a:pt x="144780" y="0"/>
                    </a:lnTo>
                    <a:lnTo>
                      <a:pt x="144780" y="144780"/>
                    </a:lnTo>
                    <a:lnTo>
                      <a:pt x="0" y="144780"/>
                    </a:lnTo>
                    <a:lnTo>
                      <a:pt x="0" y="0"/>
                    </a:lnTo>
                    <a:close/>
                    <a:moveTo>
                      <a:pt x="144780" y="0"/>
                    </a:moveTo>
                    <a:lnTo>
                      <a:pt x="23207387" y="0"/>
                    </a:lnTo>
                    <a:lnTo>
                      <a:pt x="23207387" y="144780"/>
                    </a:lnTo>
                    <a:lnTo>
                      <a:pt x="144780" y="144780"/>
                    </a:lnTo>
                    <a:lnTo>
                      <a:pt x="144780" y="0"/>
                    </a:lnTo>
                    <a:close/>
                  </a:path>
                </a:pathLst>
              </a:custGeom>
              <a:solidFill>
                <a:srgbClr val="000000"/>
              </a:solidFill>
            </p:spPr>
          </p:sp>
        </p:grpSp>
        <p:sp>
          <p:nvSpPr>
            <p:cNvPr name="TextBox 6" id="6"/>
            <p:cNvSpPr txBox="true"/>
            <p:nvPr/>
          </p:nvSpPr>
          <p:spPr>
            <a:xfrm rot="0">
              <a:off x="242936" y="138543"/>
              <a:ext cx="3571609" cy="475403"/>
            </a:xfrm>
            <a:prstGeom prst="rect">
              <a:avLst/>
            </a:prstGeom>
          </p:spPr>
          <p:txBody>
            <a:bodyPr anchor="t" rtlCol="false" tIns="0" lIns="0" bIns="0" rIns="0">
              <a:spAutoFit/>
            </a:bodyPr>
            <a:lstStyle/>
            <a:p>
              <a:pPr algn="ctr" marL="0" indent="0" lvl="0">
                <a:lnSpc>
                  <a:spcPts val="2989"/>
                </a:lnSpc>
                <a:spcBef>
                  <a:spcPct val="0"/>
                </a:spcBef>
              </a:pPr>
              <a:r>
                <a:rPr lang="en-US" sz="2299">
                  <a:solidFill>
                    <a:srgbClr val="000000"/>
                  </a:solidFill>
                  <a:latin typeface="DM Sans"/>
                  <a:ea typeface="DM Sans"/>
                  <a:cs typeface="DM Sans"/>
                  <a:sym typeface="DM Sans"/>
                </a:rPr>
                <a:t>okay next!</a:t>
              </a:r>
            </a:p>
          </p:txBody>
        </p:sp>
      </p:grpSp>
      <p:sp>
        <p:nvSpPr>
          <p:cNvPr name="Freeform 7" id="7"/>
          <p:cNvSpPr/>
          <p:nvPr/>
        </p:nvSpPr>
        <p:spPr>
          <a:xfrm flipH="false" flipV="false" rot="0">
            <a:off x="47283" y="9258300"/>
            <a:ext cx="1803951" cy="1736117"/>
          </a:xfrm>
          <a:custGeom>
            <a:avLst/>
            <a:gdLst/>
            <a:ahLst/>
            <a:cxnLst/>
            <a:rect r="r" b="b" t="t" l="l"/>
            <a:pathLst>
              <a:path h="1736117" w="1803951">
                <a:moveTo>
                  <a:pt x="0" y="0"/>
                </a:moveTo>
                <a:lnTo>
                  <a:pt x="1803950" y="0"/>
                </a:lnTo>
                <a:lnTo>
                  <a:pt x="1803950" y="1736117"/>
                </a:lnTo>
                <a:lnTo>
                  <a:pt x="0" y="17361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2046898" y="1193108"/>
            <a:ext cx="7051797" cy="8635677"/>
          </a:xfrm>
          <a:custGeom>
            <a:avLst/>
            <a:gdLst/>
            <a:ahLst/>
            <a:cxnLst/>
            <a:rect r="r" b="b" t="t" l="l"/>
            <a:pathLst>
              <a:path h="8635677" w="7051797">
                <a:moveTo>
                  <a:pt x="0" y="0"/>
                </a:moveTo>
                <a:lnTo>
                  <a:pt x="7051797" y="0"/>
                </a:lnTo>
                <a:lnTo>
                  <a:pt x="7051797" y="8635677"/>
                </a:lnTo>
                <a:lnTo>
                  <a:pt x="0" y="86356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6712649" y="-543010"/>
            <a:ext cx="1803951" cy="1736117"/>
          </a:xfrm>
          <a:custGeom>
            <a:avLst/>
            <a:gdLst/>
            <a:ahLst/>
            <a:cxnLst/>
            <a:rect r="r" b="b" t="t" l="l"/>
            <a:pathLst>
              <a:path h="1736117" w="1803951">
                <a:moveTo>
                  <a:pt x="0" y="0"/>
                </a:moveTo>
                <a:lnTo>
                  <a:pt x="1803951" y="0"/>
                </a:lnTo>
                <a:lnTo>
                  <a:pt x="1803951" y="1736118"/>
                </a:lnTo>
                <a:lnTo>
                  <a:pt x="0" y="17361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17973781" y="0"/>
            <a:ext cx="314219" cy="10287000"/>
            <a:chOff x="0" y="0"/>
            <a:chExt cx="82757" cy="2709333"/>
          </a:xfrm>
        </p:grpSpPr>
        <p:sp>
          <p:nvSpPr>
            <p:cNvPr name="Freeform 11" id="11"/>
            <p:cNvSpPr/>
            <p:nvPr/>
          </p:nvSpPr>
          <p:spPr>
            <a:xfrm flipH="false" flipV="false" rot="0">
              <a:off x="0" y="0"/>
              <a:ext cx="82757" cy="2709333"/>
            </a:xfrm>
            <a:custGeom>
              <a:avLst/>
              <a:gdLst/>
              <a:ahLst/>
              <a:cxnLst/>
              <a:rect r="r" b="b" t="t" l="l"/>
              <a:pathLst>
                <a:path h="2709333" w="82757">
                  <a:moveTo>
                    <a:pt x="0" y="0"/>
                  </a:moveTo>
                  <a:lnTo>
                    <a:pt x="82757" y="0"/>
                  </a:lnTo>
                  <a:lnTo>
                    <a:pt x="82757" y="2709333"/>
                  </a:lnTo>
                  <a:lnTo>
                    <a:pt x="0" y="2709333"/>
                  </a:lnTo>
                  <a:close/>
                </a:path>
              </a:pathLst>
            </a:custGeom>
            <a:solidFill>
              <a:srgbClr val="D1B9DC"/>
            </a:solidFill>
          </p:spPr>
        </p:sp>
        <p:sp>
          <p:nvSpPr>
            <p:cNvPr name="TextBox 12" id="12"/>
            <p:cNvSpPr txBox="true"/>
            <p:nvPr/>
          </p:nvSpPr>
          <p:spPr>
            <a:xfrm>
              <a:off x="0" y="-38100"/>
              <a:ext cx="82757" cy="2747433"/>
            </a:xfrm>
            <a:prstGeom prst="rect">
              <a:avLst/>
            </a:prstGeom>
          </p:spPr>
          <p:txBody>
            <a:bodyPr anchor="ctr" rtlCol="false" tIns="50800" lIns="50800" bIns="50800" rIns="50800"/>
            <a:lstStyle/>
            <a:p>
              <a:pPr algn="ctr">
                <a:lnSpc>
                  <a:spcPts val="3195"/>
                </a:lnSpc>
              </a:pPr>
            </a:p>
          </p:txBody>
        </p:sp>
      </p:grpSp>
      <p:grpSp>
        <p:nvGrpSpPr>
          <p:cNvPr name="Group 13" id="13"/>
          <p:cNvGrpSpPr/>
          <p:nvPr/>
        </p:nvGrpSpPr>
        <p:grpSpPr>
          <a:xfrm rot="0">
            <a:off x="0" y="0"/>
            <a:ext cx="314219" cy="10287000"/>
            <a:chOff x="0" y="0"/>
            <a:chExt cx="82757" cy="2709333"/>
          </a:xfrm>
        </p:grpSpPr>
        <p:sp>
          <p:nvSpPr>
            <p:cNvPr name="Freeform 14" id="14"/>
            <p:cNvSpPr/>
            <p:nvPr/>
          </p:nvSpPr>
          <p:spPr>
            <a:xfrm flipH="false" flipV="false" rot="0">
              <a:off x="0" y="0"/>
              <a:ext cx="82757" cy="2709333"/>
            </a:xfrm>
            <a:custGeom>
              <a:avLst/>
              <a:gdLst/>
              <a:ahLst/>
              <a:cxnLst/>
              <a:rect r="r" b="b" t="t" l="l"/>
              <a:pathLst>
                <a:path h="2709333" w="82757">
                  <a:moveTo>
                    <a:pt x="0" y="0"/>
                  </a:moveTo>
                  <a:lnTo>
                    <a:pt x="82757" y="0"/>
                  </a:lnTo>
                  <a:lnTo>
                    <a:pt x="82757" y="2709333"/>
                  </a:lnTo>
                  <a:lnTo>
                    <a:pt x="0" y="2709333"/>
                  </a:lnTo>
                  <a:close/>
                </a:path>
              </a:pathLst>
            </a:custGeom>
            <a:solidFill>
              <a:srgbClr val="D1B9DC"/>
            </a:solidFill>
          </p:spPr>
        </p:sp>
        <p:sp>
          <p:nvSpPr>
            <p:cNvPr name="TextBox 15" id="15"/>
            <p:cNvSpPr txBox="true"/>
            <p:nvPr/>
          </p:nvSpPr>
          <p:spPr>
            <a:xfrm>
              <a:off x="0" y="-38100"/>
              <a:ext cx="82757" cy="2747433"/>
            </a:xfrm>
            <a:prstGeom prst="rect">
              <a:avLst/>
            </a:prstGeom>
          </p:spPr>
          <p:txBody>
            <a:bodyPr anchor="ctr" rtlCol="false" tIns="50800" lIns="50800" bIns="50800" rIns="50800"/>
            <a:lstStyle/>
            <a:p>
              <a:pPr algn="ctr">
                <a:lnSpc>
                  <a:spcPts val="3195"/>
                </a:lnSpc>
              </a:pPr>
            </a:p>
          </p:txBody>
        </p:sp>
      </p:grpSp>
      <p:sp>
        <p:nvSpPr>
          <p:cNvPr name="Freeform 16" id="16"/>
          <p:cNvSpPr/>
          <p:nvPr/>
        </p:nvSpPr>
        <p:spPr>
          <a:xfrm flipH="false" flipV="false" rot="0">
            <a:off x="8703348" y="432810"/>
            <a:ext cx="790695" cy="1191780"/>
          </a:xfrm>
          <a:custGeom>
            <a:avLst/>
            <a:gdLst/>
            <a:ahLst/>
            <a:cxnLst/>
            <a:rect r="r" b="b" t="t" l="l"/>
            <a:pathLst>
              <a:path h="1191780" w="790695">
                <a:moveTo>
                  <a:pt x="0" y="0"/>
                </a:moveTo>
                <a:lnTo>
                  <a:pt x="790694" y="0"/>
                </a:lnTo>
                <a:lnTo>
                  <a:pt x="790694" y="1191780"/>
                </a:lnTo>
                <a:lnTo>
                  <a:pt x="0" y="11917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314219" y="6851292"/>
            <a:ext cx="2792294" cy="3435708"/>
          </a:xfrm>
          <a:custGeom>
            <a:avLst/>
            <a:gdLst/>
            <a:ahLst/>
            <a:cxnLst/>
            <a:rect r="r" b="b" t="t" l="l"/>
            <a:pathLst>
              <a:path h="3435708" w="2792294">
                <a:moveTo>
                  <a:pt x="0" y="0"/>
                </a:moveTo>
                <a:lnTo>
                  <a:pt x="2792294" y="0"/>
                </a:lnTo>
                <a:lnTo>
                  <a:pt x="2792294" y="3435708"/>
                </a:lnTo>
                <a:lnTo>
                  <a:pt x="0" y="34357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0">
            <a:off x="3249430" y="3896809"/>
            <a:ext cx="4968143" cy="3893217"/>
          </a:xfrm>
          <a:custGeom>
            <a:avLst/>
            <a:gdLst/>
            <a:ahLst/>
            <a:cxnLst/>
            <a:rect r="r" b="b" t="t" l="l"/>
            <a:pathLst>
              <a:path h="3893217" w="4968143">
                <a:moveTo>
                  <a:pt x="0" y="0"/>
                </a:moveTo>
                <a:lnTo>
                  <a:pt x="4968143" y="0"/>
                </a:lnTo>
                <a:lnTo>
                  <a:pt x="4968143" y="3893217"/>
                </a:lnTo>
                <a:lnTo>
                  <a:pt x="0" y="3893217"/>
                </a:lnTo>
                <a:lnTo>
                  <a:pt x="0" y="0"/>
                </a:lnTo>
                <a:close/>
              </a:path>
            </a:pathLst>
          </a:custGeom>
          <a:blipFill>
            <a:blip r:embed="rId10">
              <a:alphaModFix amt="55000"/>
              <a:extLst>
                <a:ext uri="{96DAC541-7B7A-43D3-8B79-37D633B846F1}">
                  <asvg:svgBlip xmlns:asvg="http://schemas.microsoft.com/office/drawing/2016/SVG/main" r:embed="rId11"/>
                </a:ext>
              </a:extLst>
            </a:blip>
            <a:stretch>
              <a:fillRect l="0" t="0" r="0" b="0"/>
            </a:stretch>
          </a:blipFill>
        </p:spPr>
      </p:sp>
      <p:sp>
        <p:nvSpPr>
          <p:cNvPr name="TextBox 19" id="19"/>
          <p:cNvSpPr txBox="true"/>
          <p:nvPr/>
        </p:nvSpPr>
        <p:spPr>
          <a:xfrm rot="0">
            <a:off x="8952581" y="1753710"/>
            <a:ext cx="9021200" cy="6081913"/>
          </a:xfrm>
          <a:prstGeom prst="rect">
            <a:avLst/>
          </a:prstGeom>
        </p:spPr>
        <p:txBody>
          <a:bodyPr anchor="t" rtlCol="false" tIns="0" lIns="0" bIns="0" rIns="0">
            <a:spAutoFit/>
          </a:bodyPr>
          <a:lstStyle/>
          <a:p>
            <a:pPr algn="l" marL="887177" indent="-443589" lvl="1">
              <a:lnSpc>
                <a:spcPts val="5341"/>
              </a:lnSpc>
              <a:buFont typeface="Arial"/>
              <a:buChar char="•"/>
            </a:pPr>
            <a:r>
              <a:rPr lang="en-US" b="true" sz="4109">
                <a:solidFill>
                  <a:srgbClr val="000000"/>
                </a:solidFill>
                <a:latin typeface="DM Sans Bold"/>
                <a:ea typeface="DM Sans Bold"/>
                <a:cs typeface="DM Sans Bold"/>
                <a:sym typeface="DM Sans Bold"/>
              </a:rPr>
              <a:t>System Monitoring: </a:t>
            </a:r>
            <a:r>
              <a:rPr lang="en-US" sz="4109">
                <a:solidFill>
                  <a:srgbClr val="000000"/>
                </a:solidFill>
                <a:latin typeface="DM Sans"/>
                <a:ea typeface="DM Sans"/>
                <a:cs typeface="DM Sans"/>
                <a:sym typeface="DM Sans"/>
              </a:rPr>
              <a:t>Use tools to check CPU usage, memory, and network activity to spot and fix performance issues.</a:t>
            </a:r>
          </a:p>
          <a:p>
            <a:pPr algn="l">
              <a:lnSpc>
                <a:spcPts val="5341"/>
              </a:lnSpc>
            </a:pPr>
          </a:p>
          <a:p>
            <a:pPr algn="l">
              <a:lnSpc>
                <a:spcPts val="5341"/>
              </a:lnSpc>
            </a:pPr>
            <a:r>
              <a:rPr lang="en-US" sz="4109" b="true">
                <a:solidFill>
                  <a:srgbClr val="000000"/>
                </a:solidFill>
                <a:latin typeface="DM Sans Bold"/>
                <a:ea typeface="DM Sans Bold"/>
                <a:cs typeface="DM Sans Bold"/>
                <a:sym typeface="DM Sans Bold"/>
              </a:rPr>
              <a:t>Example:</a:t>
            </a:r>
            <a:r>
              <a:rPr lang="en-US" sz="4109">
                <a:solidFill>
                  <a:srgbClr val="000000"/>
                </a:solidFill>
                <a:latin typeface="DM Sans"/>
                <a:ea typeface="DM Sans"/>
                <a:cs typeface="DM Sans"/>
                <a:sym typeface="DM Sans"/>
              </a:rPr>
              <a:t> The OS provides tools to monitor CPU, memory, and network activity to identify and resolve performance issues.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FF9F0"/>
        </a:solidFill>
      </p:bgPr>
    </p:bg>
    <p:spTree>
      <p:nvGrpSpPr>
        <p:cNvPr id="1" name=""/>
        <p:cNvGrpSpPr/>
        <p:nvPr/>
      </p:nvGrpSpPr>
      <p:grpSpPr>
        <a:xfrm>
          <a:off x="0" y="0"/>
          <a:ext cx="0" cy="0"/>
          <a:chOff x="0" y="0"/>
          <a:chExt cx="0" cy="0"/>
        </a:xfrm>
      </p:grpSpPr>
      <p:grpSp>
        <p:nvGrpSpPr>
          <p:cNvPr name="Group 2" id="2"/>
          <p:cNvGrpSpPr/>
          <p:nvPr/>
        </p:nvGrpSpPr>
        <p:grpSpPr>
          <a:xfrm rot="0">
            <a:off x="9719474" y="9258300"/>
            <a:ext cx="3043110" cy="578655"/>
            <a:chOff x="0" y="0"/>
            <a:chExt cx="4057480" cy="771540"/>
          </a:xfrm>
        </p:grpSpPr>
        <p:grpSp>
          <p:nvGrpSpPr>
            <p:cNvPr name="Group 3" id="3"/>
            <p:cNvGrpSpPr/>
            <p:nvPr/>
          </p:nvGrpSpPr>
          <p:grpSpPr>
            <a:xfrm rot="0">
              <a:off x="0" y="0"/>
              <a:ext cx="4057480" cy="771540"/>
              <a:chOff x="0" y="0"/>
              <a:chExt cx="23352167" cy="4440470"/>
            </a:xfrm>
          </p:grpSpPr>
          <p:sp>
            <p:nvSpPr>
              <p:cNvPr name="Freeform 4" id="4"/>
              <p:cNvSpPr/>
              <p:nvPr/>
            </p:nvSpPr>
            <p:spPr>
              <a:xfrm flipH="false" flipV="false" rot="0">
                <a:off x="72390" y="72390"/>
                <a:ext cx="23207387" cy="4295691"/>
              </a:xfrm>
              <a:custGeom>
                <a:avLst/>
                <a:gdLst/>
                <a:ahLst/>
                <a:cxnLst/>
                <a:rect r="r" b="b" t="t" l="l"/>
                <a:pathLst>
                  <a:path h="4295691" w="23207387">
                    <a:moveTo>
                      <a:pt x="0" y="0"/>
                    </a:moveTo>
                    <a:lnTo>
                      <a:pt x="23207387" y="0"/>
                    </a:lnTo>
                    <a:lnTo>
                      <a:pt x="23207387" y="4295691"/>
                    </a:lnTo>
                    <a:lnTo>
                      <a:pt x="0" y="4295691"/>
                    </a:lnTo>
                    <a:lnTo>
                      <a:pt x="0" y="0"/>
                    </a:lnTo>
                    <a:close/>
                  </a:path>
                </a:pathLst>
              </a:custGeom>
              <a:solidFill>
                <a:srgbClr val="FFF9F0"/>
              </a:solidFill>
            </p:spPr>
          </p:sp>
          <p:sp>
            <p:nvSpPr>
              <p:cNvPr name="Freeform 5" id="5"/>
              <p:cNvSpPr/>
              <p:nvPr/>
            </p:nvSpPr>
            <p:spPr>
              <a:xfrm flipH="false" flipV="false" rot="0">
                <a:off x="0" y="0"/>
                <a:ext cx="23352167" cy="4440470"/>
              </a:xfrm>
              <a:custGeom>
                <a:avLst/>
                <a:gdLst/>
                <a:ahLst/>
                <a:cxnLst/>
                <a:rect r="r" b="b" t="t" l="l"/>
                <a:pathLst>
                  <a:path h="4440470" w="23352167">
                    <a:moveTo>
                      <a:pt x="23207387" y="4295691"/>
                    </a:moveTo>
                    <a:lnTo>
                      <a:pt x="23352167" y="4295691"/>
                    </a:lnTo>
                    <a:lnTo>
                      <a:pt x="23352167" y="4440470"/>
                    </a:lnTo>
                    <a:lnTo>
                      <a:pt x="23207387" y="4440470"/>
                    </a:lnTo>
                    <a:lnTo>
                      <a:pt x="23207387" y="4295691"/>
                    </a:lnTo>
                    <a:close/>
                    <a:moveTo>
                      <a:pt x="0" y="144780"/>
                    </a:moveTo>
                    <a:lnTo>
                      <a:pt x="144780" y="144780"/>
                    </a:lnTo>
                    <a:lnTo>
                      <a:pt x="144780" y="4295691"/>
                    </a:lnTo>
                    <a:lnTo>
                      <a:pt x="0" y="4295691"/>
                    </a:lnTo>
                    <a:lnTo>
                      <a:pt x="0" y="144780"/>
                    </a:lnTo>
                    <a:close/>
                    <a:moveTo>
                      <a:pt x="0" y="4295691"/>
                    </a:moveTo>
                    <a:lnTo>
                      <a:pt x="144780" y="4295691"/>
                    </a:lnTo>
                    <a:lnTo>
                      <a:pt x="144780" y="4440470"/>
                    </a:lnTo>
                    <a:lnTo>
                      <a:pt x="0" y="4440470"/>
                    </a:lnTo>
                    <a:lnTo>
                      <a:pt x="0" y="4295691"/>
                    </a:lnTo>
                    <a:close/>
                    <a:moveTo>
                      <a:pt x="23207387" y="144780"/>
                    </a:moveTo>
                    <a:lnTo>
                      <a:pt x="23352167" y="144780"/>
                    </a:lnTo>
                    <a:lnTo>
                      <a:pt x="23352167" y="4295691"/>
                    </a:lnTo>
                    <a:lnTo>
                      <a:pt x="23207387" y="4295691"/>
                    </a:lnTo>
                    <a:lnTo>
                      <a:pt x="23207387" y="144780"/>
                    </a:lnTo>
                    <a:close/>
                    <a:moveTo>
                      <a:pt x="144780" y="4295691"/>
                    </a:moveTo>
                    <a:lnTo>
                      <a:pt x="23207387" y="4295691"/>
                    </a:lnTo>
                    <a:lnTo>
                      <a:pt x="23207387" y="4440470"/>
                    </a:lnTo>
                    <a:lnTo>
                      <a:pt x="144780" y="4440470"/>
                    </a:lnTo>
                    <a:lnTo>
                      <a:pt x="144780" y="4295691"/>
                    </a:lnTo>
                    <a:close/>
                    <a:moveTo>
                      <a:pt x="23207387" y="0"/>
                    </a:moveTo>
                    <a:lnTo>
                      <a:pt x="23352167" y="0"/>
                    </a:lnTo>
                    <a:lnTo>
                      <a:pt x="23352167" y="144780"/>
                    </a:lnTo>
                    <a:lnTo>
                      <a:pt x="23207387" y="144780"/>
                    </a:lnTo>
                    <a:lnTo>
                      <a:pt x="23207387" y="0"/>
                    </a:lnTo>
                    <a:close/>
                    <a:moveTo>
                      <a:pt x="0" y="0"/>
                    </a:moveTo>
                    <a:lnTo>
                      <a:pt x="144780" y="0"/>
                    </a:lnTo>
                    <a:lnTo>
                      <a:pt x="144780" y="144780"/>
                    </a:lnTo>
                    <a:lnTo>
                      <a:pt x="0" y="144780"/>
                    </a:lnTo>
                    <a:lnTo>
                      <a:pt x="0" y="0"/>
                    </a:lnTo>
                    <a:close/>
                    <a:moveTo>
                      <a:pt x="144780" y="0"/>
                    </a:moveTo>
                    <a:lnTo>
                      <a:pt x="23207387" y="0"/>
                    </a:lnTo>
                    <a:lnTo>
                      <a:pt x="23207387" y="144780"/>
                    </a:lnTo>
                    <a:lnTo>
                      <a:pt x="144780" y="144780"/>
                    </a:lnTo>
                    <a:lnTo>
                      <a:pt x="144780" y="0"/>
                    </a:lnTo>
                    <a:close/>
                  </a:path>
                </a:pathLst>
              </a:custGeom>
              <a:solidFill>
                <a:srgbClr val="000000"/>
              </a:solidFill>
            </p:spPr>
          </p:sp>
        </p:grpSp>
        <p:sp>
          <p:nvSpPr>
            <p:cNvPr name="TextBox 6" id="6"/>
            <p:cNvSpPr txBox="true"/>
            <p:nvPr/>
          </p:nvSpPr>
          <p:spPr>
            <a:xfrm rot="0">
              <a:off x="242936" y="138543"/>
              <a:ext cx="3571609" cy="475403"/>
            </a:xfrm>
            <a:prstGeom prst="rect">
              <a:avLst/>
            </a:prstGeom>
          </p:spPr>
          <p:txBody>
            <a:bodyPr anchor="t" rtlCol="false" tIns="0" lIns="0" bIns="0" rIns="0">
              <a:spAutoFit/>
            </a:bodyPr>
            <a:lstStyle/>
            <a:p>
              <a:pPr algn="ctr" marL="0" indent="0" lvl="0">
                <a:lnSpc>
                  <a:spcPts val="2989"/>
                </a:lnSpc>
                <a:spcBef>
                  <a:spcPct val="0"/>
                </a:spcBef>
              </a:pPr>
              <a:r>
                <a:rPr lang="en-US" sz="2299">
                  <a:solidFill>
                    <a:srgbClr val="000000"/>
                  </a:solidFill>
                  <a:latin typeface="DM Sans"/>
                  <a:ea typeface="DM Sans"/>
                  <a:cs typeface="DM Sans"/>
                  <a:sym typeface="DM Sans"/>
                </a:rPr>
                <a:t>okay next!</a:t>
              </a:r>
            </a:p>
          </p:txBody>
        </p:sp>
      </p:grpSp>
      <p:sp>
        <p:nvSpPr>
          <p:cNvPr name="Freeform 7" id="7"/>
          <p:cNvSpPr/>
          <p:nvPr/>
        </p:nvSpPr>
        <p:spPr>
          <a:xfrm flipH="false" flipV="false" rot="0">
            <a:off x="47283" y="9258300"/>
            <a:ext cx="1803951" cy="1736117"/>
          </a:xfrm>
          <a:custGeom>
            <a:avLst/>
            <a:gdLst/>
            <a:ahLst/>
            <a:cxnLst/>
            <a:rect r="r" b="b" t="t" l="l"/>
            <a:pathLst>
              <a:path h="1736117" w="1803951">
                <a:moveTo>
                  <a:pt x="0" y="0"/>
                </a:moveTo>
                <a:lnTo>
                  <a:pt x="1803950" y="0"/>
                </a:lnTo>
                <a:lnTo>
                  <a:pt x="1803950" y="1736117"/>
                </a:lnTo>
                <a:lnTo>
                  <a:pt x="0" y="17361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2046898" y="1193108"/>
            <a:ext cx="7051797" cy="8635677"/>
          </a:xfrm>
          <a:custGeom>
            <a:avLst/>
            <a:gdLst/>
            <a:ahLst/>
            <a:cxnLst/>
            <a:rect r="r" b="b" t="t" l="l"/>
            <a:pathLst>
              <a:path h="8635677" w="7051797">
                <a:moveTo>
                  <a:pt x="0" y="0"/>
                </a:moveTo>
                <a:lnTo>
                  <a:pt x="7051797" y="0"/>
                </a:lnTo>
                <a:lnTo>
                  <a:pt x="7051797" y="8635677"/>
                </a:lnTo>
                <a:lnTo>
                  <a:pt x="0" y="86356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6712649" y="-543010"/>
            <a:ext cx="1803951" cy="1736117"/>
          </a:xfrm>
          <a:custGeom>
            <a:avLst/>
            <a:gdLst/>
            <a:ahLst/>
            <a:cxnLst/>
            <a:rect r="r" b="b" t="t" l="l"/>
            <a:pathLst>
              <a:path h="1736117" w="1803951">
                <a:moveTo>
                  <a:pt x="0" y="0"/>
                </a:moveTo>
                <a:lnTo>
                  <a:pt x="1803951" y="0"/>
                </a:lnTo>
                <a:lnTo>
                  <a:pt x="1803951" y="1736118"/>
                </a:lnTo>
                <a:lnTo>
                  <a:pt x="0" y="17361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17973781" y="0"/>
            <a:ext cx="314219" cy="10287000"/>
            <a:chOff x="0" y="0"/>
            <a:chExt cx="82757" cy="2709333"/>
          </a:xfrm>
        </p:grpSpPr>
        <p:sp>
          <p:nvSpPr>
            <p:cNvPr name="Freeform 11" id="11"/>
            <p:cNvSpPr/>
            <p:nvPr/>
          </p:nvSpPr>
          <p:spPr>
            <a:xfrm flipH="false" flipV="false" rot="0">
              <a:off x="0" y="0"/>
              <a:ext cx="82757" cy="2709333"/>
            </a:xfrm>
            <a:custGeom>
              <a:avLst/>
              <a:gdLst/>
              <a:ahLst/>
              <a:cxnLst/>
              <a:rect r="r" b="b" t="t" l="l"/>
              <a:pathLst>
                <a:path h="2709333" w="82757">
                  <a:moveTo>
                    <a:pt x="0" y="0"/>
                  </a:moveTo>
                  <a:lnTo>
                    <a:pt x="82757" y="0"/>
                  </a:lnTo>
                  <a:lnTo>
                    <a:pt x="82757" y="2709333"/>
                  </a:lnTo>
                  <a:lnTo>
                    <a:pt x="0" y="2709333"/>
                  </a:lnTo>
                  <a:close/>
                </a:path>
              </a:pathLst>
            </a:custGeom>
            <a:solidFill>
              <a:srgbClr val="D1B9DC"/>
            </a:solidFill>
          </p:spPr>
        </p:sp>
        <p:sp>
          <p:nvSpPr>
            <p:cNvPr name="TextBox 12" id="12"/>
            <p:cNvSpPr txBox="true"/>
            <p:nvPr/>
          </p:nvSpPr>
          <p:spPr>
            <a:xfrm>
              <a:off x="0" y="-38100"/>
              <a:ext cx="82757" cy="2747433"/>
            </a:xfrm>
            <a:prstGeom prst="rect">
              <a:avLst/>
            </a:prstGeom>
          </p:spPr>
          <p:txBody>
            <a:bodyPr anchor="ctr" rtlCol="false" tIns="50800" lIns="50800" bIns="50800" rIns="50800"/>
            <a:lstStyle/>
            <a:p>
              <a:pPr algn="ctr">
                <a:lnSpc>
                  <a:spcPts val="3195"/>
                </a:lnSpc>
              </a:pPr>
            </a:p>
          </p:txBody>
        </p:sp>
      </p:grpSp>
      <p:grpSp>
        <p:nvGrpSpPr>
          <p:cNvPr name="Group 13" id="13"/>
          <p:cNvGrpSpPr/>
          <p:nvPr/>
        </p:nvGrpSpPr>
        <p:grpSpPr>
          <a:xfrm rot="0">
            <a:off x="0" y="0"/>
            <a:ext cx="314219" cy="10287000"/>
            <a:chOff x="0" y="0"/>
            <a:chExt cx="82757" cy="2709333"/>
          </a:xfrm>
        </p:grpSpPr>
        <p:sp>
          <p:nvSpPr>
            <p:cNvPr name="Freeform 14" id="14"/>
            <p:cNvSpPr/>
            <p:nvPr/>
          </p:nvSpPr>
          <p:spPr>
            <a:xfrm flipH="false" flipV="false" rot="0">
              <a:off x="0" y="0"/>
              <a:ext cx="82757" cy="2709333"/>
            </a:xfrm>
            <a:custGeom>
              <a:avLst/>
              <a:gdLst/>
              <a:ahLst/>
              <a:cxnLst/>
              <a:rect r="r" b="b" t="t" l="l"/>
              <a:pathLst>
                <a:path h="2709333" w="82757">
                  <a:moveTo>
                    <a:pt x="0" y="0"/>
                  </a:moveTo>
                  <a:lnTo>
                    <a:pt x="82757" y="0"/>
                  </a:lnTo>
                  <a:lnTo>
                    <a:pt x="82757" y="2709333"/>
                  </a:lnTo>
                  <a:lnTo>
                    <a:pt x="0" y="2709333"/>
                  </a:lnTo>
                  <a:close/>
                </a:path>
              </a:pathLst>
            </a:custGeom>
            <a:solidFill>
              <a:srgbClr val="D1B9DC"/>
            </a:solidFill>
          </p:spPr>
        </p:sp>
        <p:sp>
          <p:nvSpPr>
            <p:cNvPr name="TextBox 15" id="15"/>
            <p:cNvSpPr txBox="true"/>
            <p:nvPr/>
          </p:nvSpPr>
          <p:spPr>
            <a:xfrm>
              <a:off x="0" y="-38100"/>
              <a:ext cx="82757" cy="2747433"/>
            </a:xfrm>
            <a:prstGeom prst="rect">
              <a:avLst/>
            </a:prstGeom>
          </p:spPr>
          <p:txBody>
            <a:bodyPr anchor="ctr" rtlCol="false" tIns="50800" lIns="50800" bIns="50800" rIns="50800"/>
            <a:lstStyle/>
            <a:p>
              <a:pPr algn="ctr">
                <a:lnSpc>
                  <a:spcPts val="3195"/>
                </a:lnSpc>
              </a:pPr>
            </a:p>
          </p:txBody>
        </p:sp>
      </p:grpSp>
      <p:sp>
        <p:nvSpPr>
          <p:cNvPr name="Freeform 16" id="16"/>
          <p:cNvSpPr/>
          <p:nvPr/>
        </p:nvSpPr>
        <p:spPr>
          <a:xfrm flipH="false" flipV="false" rot="0">
            <a:off x="8703348" y="432810"/>
            <a:ext cx="790695" cy="1191780"/>
          </a:xfrm>
          <a:custGeom>
            <a:avLst/>
            <a:gdLst/>
            <a:ahLst/>
            <a:cxnLst/>
            <a:rect r="r" b="b" t="t" l="l"/>
            <a:pathLst>
              <a:path h="1191780" w="790695">
                <a:moveTo>
                  <a:pt x="0" y="0"/>
                </a:moveTo>
                <a:lnTo>
                  <a:pt x="790694" y="0"/>
                </a:lnTo>
                <a:lnTo>
                  <a:pt x="790694" y="1191780"/>
                </a:lnTo>
                <a:lnTo>
                  <a:pt x="0" y="11917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314219" y="6851292"/>
            <a:ext cx="2792294" cy="3435708"/>
          </a:xfrm>
          <a:custGeom>
            <a:avLst/>
            <a:gdLst/>
            <a:ahLst/>
            <a:cxnLst/>
            <a:rect r="r" b="b" t="t" l="l"/>
            <a:pathLst>
              <a:path h="3435708" w="2792294">
                <a:moveTo>
                  <a:pt x="0" y="0"/>
                </a:moveTo>
                <a:lnTo>
                  <a:pt x="2792294" y="0"/>
                </a:lnTo>
                <a:lnTo>
                  <a:pt x="2792294" y="3435708"/>
                </a:lnTo>
                <a:lnTo>
                  <a:pt x="0" y="34357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0">
            <a:off x="3249430" y="3896809"/>
            <a:ext cx="4968143" cy="3893217"/>
          </a:xfrm>
          <a:custGeom>
            <a:avLst/>
            <a:gdLst/>
            <a:ahLst/>
            <a:cxnLst/>
            <a:rect r="r" b="b" t="t" l="l"/>
            <a:pathLst>
              <a:path h="3893217" w="4968143">
                <a:moveTo>
                  <a:pt x="0" y="0"/>
                </a:moveTo>
                <a:lnTo>
                  <a:pt x="4968143" y="0"/>
                </a:lnTo>
                <a:lnTo>
                  <a:pt x="4968143" y="3893217"/>
                </a:lnTo>
                <a:lnTo>
                  <a:pt x="0" y="3893217"/>
                </a:lnTo>
                <a:lnTo>
                  <a:pt x="0" y="0"/>
                </a:lnTo>
                <a:close/>
              </a:path>
            </a:pathLst>
          </a:custGeom>
          <a:blipFill>
            <a:blip r:embed="rId10">
              <a:alphaModFix amt="55000"/>
              <a:extLst>
                <a:ext uri="{96DAC541-7B7A-43D3-8B79-37D633B846F1}">
                  <asvg:svgBlip xmlns:asvg="http://schemas.microsoft.com/office/drawing/2016/SVG/main" r:embed="rId11"/>
                </a:ext>
              </a:extLst>
            </a:blip>
            <a:stretch>
              <a:fillRect l="0" t="0" r="0" b="0"/>
            </a:stretch>
          </a:blipFill>
        </p:spPr>
      </p:sp>
      <p:sp>
        <p:nvSpPr>
          <p:cNvPr name="TextBox 19" id="19"/>
          <p:cNvSpPr txBox="true"/>
          <p:nvPr/>
        </p:nvSpPr>
        <p:spPr>
          <a:xfrm rot="0">
            <a:off x="8703348" y="2817649"/>
            <a:ext cx="9338183" cy="3882980"/>
          </a:xfrm>
          <a:prstGeom prst="rect">
            <a:avLst/>
          </a:prstGeom>
        </p:spPr>
        <p:txBody>
          <a:bodyPr anchor="t" rtlCol="false" tIns="0" lIns="0" bIns="0" rIns="0">
            <a:spAutoFit/>
          </a:bodyPr>
          <a:lstStyle/>
          <a:p>
            <a:pPr algn="l" marL="1026298" indent="-513149" lvl="1">
              <a:lnSpc>
                <a:spcPts val="6179"/>
              </a:lnSpc>
              <a:buFont typeface="Arial"/>
              <a:buChar char="•"/>
            </a:pPr>
            <a:r>
              <a:rPr lang="en-US" b="true" sz="4753">
                <a:solidFill>
                  <a:srgbClr val="000000"/>
                </a:solidFill>
                <a:latin typeface="DM Sans Bold"/>
                <a:ea typeface="DM Sans Bold"/>
                <a:cs typeface="DM Sans Bold"/>
                <a:sym typeface="DM Sans Bold"/>
              </a:rPr>
              <a:t>Disk Cleanup: </a:t>
            </a:r>
            <a:r>
              <a:rPr lang="en-US" sz="4753">
                <a:solidFill>
                  <a:srgbClr val="000000"/>
                </a:solidFill>
                <a:latin typeface="DM Sans"/>
                <a:ea typeface="DM Sans"/>
                <a:cs typeface="DM Sans"/>
                <a:sym typeface="DM Sans"/>
              </a:rPr>
              <a:t>Remove temporary and unnecessary files to free up space and keep the system running efficiently.</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FF9F0"/>
        </a:solidFill>
      </p:bgPr>
    </p:bg>
    <p:spTree>
      <p:nvGrpSpPr>
        <p:cNvPr id="1" name=""/>
        <p:cNvGrpSpPr/>
        <p:nvPr/>
      </p:nvGrpSpPr>
      <p:grpSpPr>
        <a:xfrm>
          <a:off x="0" y="0"/>
          <a:ext cx="0" cy="0"/>
          <a:chOff x="0" y="0"/>
          <a:chExt cx="0" cy="0"/>
        </a:xfrm>
      </p:grpSpPr>
      <p:grpSp>
        <p:nvGrpSpPr>
          <p:cNvPr name="Group 2" id="2"/>
          <p:cNvGrpSpPr/>
          <p:nvPr/>
        </p:nvGrpSpPr>
        <p:grpSpPr>
          <a:xfrm rot="0">
            <a:off x="9719474" y="9258300"/>
            <a:ext cx="3043110" cy="578655"/>
            <a:chOff x="0" y="0"/>
            <a:chExt cx="4057480" cy="771540"/>
          </a:xfrm>
        </p:grpSpPr>
        <p:grpSp>
          <p:nvGrpSpPr>
            <p:cNvPr name="Group 3" id="3"/>
            <p:cNvGrpSpPr/>
            <p:nvPr/>
          </p:nvGrpSpPr>
          <p:grpSpPr>
            <a:xfrm rot="0">
              <a:off x="0" y="0"/>
              <a:ext cx="4057480" cy="771540"/>
              <a:chOff x="0" y="0"/>
              <a:chExt cx="23352167" cy="4440470"/>
            </a:xfrm>
          </p:grpSpPr>
          <p:sp>
            <p:nvSpPr>
              <p:cNvPr name="Freeform 4" id="4"/>
              <p:cNvSpPr/>
              <p:nvPr/>
            </p:nvSpPr>
            <p:spPr>
              <a:xfrm flipH="false" flipV="false" rot="0">
                <a:off x="72390" y="72390"/>
                <a:ext cx="23207387" cy="4295691"/>
              </a:xfrm>
              <a:custGeom>
                <a:avLst/>
                <a:gdLst/>
                <a:ahLst/>
                <a:cxnLst/>
                <a:rect r="r" b="b" t="t" l="l"/>
                <a:pathLst>
                  <a:path h="4295691" w="23207387">
                    <a:moveTo>
                      <a:pt x="0" y="0"/>
                    </a:moveTo>
                    <a:lnTo>
                      <a:pt x="23207387" y="0"/>
                    </a:lnTo>
                    <a:lnTo>
                      <a:pt x="23207387" y="4295691"/>
                    </a:lnTo>
                    <a:lnTo>
                      <a:pt x="0" y="4295691"/>
                    </a:lnTo>
                    <a:lnTo>
                      <a:pt x="0" y="0"/>
                    </a:lnTo>
                    <a:close/>
                  </a:path>
                </a:pathLst>
              </a:custGeom>
              <a:solidFill>
                <a:srgbClr val="FFF9F0"/>
              </a:solidFill>
            </p:spPr>
          </p:sp>
          <p:sp>
            <p:nvSpPr>
              <p:cNvPr name="Freeform 5" id="5"/>
              <p:cNvSpPr/>
              <p:nvPr/>
            </p:nvSpPr>
            <p:spPr>
              <a:xfrm flipH="false" flipV="false" rot="0">
                <a:off x="0" y="0"/>
                <a:ext cx="23352167" cy="4440470"/>
              </a:xfrm>
              <a:custGeom>
                <a:avLst/>
                <a:gdLst/>
                <a:ahLst/>
                <a:cxnLst/>
                <a:rect r="r" b="b" t="t" l="l"/>
                <a:pathLst>
                  <a:path h="4440470" w="23352167">
                    <a:moveTo>
                      <a:pt x="23207387" y="4295691"/>
                    </a:moveTo>
                    <a:lnTo>
                      <a:pt x="23352167" y="4295691"/>
                    </a:lnTo>
                    <a:lnTo>
                      <a:pt x="23352167" y="4440470"/>
                    </a:lnTo>
                    <a:lnTo>
                      <a:pt x="23207387" y="4440470"/>
                    </a:lnTo>
                    <a:lnTo>
                      <a:pt x="23207387" y="4295691"/>
                    </a:lnTo>
                    <a:close/>
                    <a:moveTo>
                      <a:pt x="0" y="144780"/>
                    </a:moveTo>
                    <a:lnTo>
                      <a:pt x="144780" y="144780"/>
                    </a:lnTo>
                    <a:lnTo>
                      <a:pt x="144780" y="4295691"/>
                    </a:lnTo>
                    <a:lnTo>
                      <a:pt x="0" y="4295691"/>
                    </a:lnTo>
                    <a:lnTo>
                      <a:pt x="0" y="144780"/>
                    </a:lnTo>
                    <a:close/>
                    <a:moveTo>
                      <a:pt x="0" y="4295691"/>
                    </a:moveTo>
                    <a:lnTo>
                      <a:pt x="144780" y="4295691"/>
                    </a:lnTo>
                    <a:lnTo>
                      <a:pt x="144780" y="4440470"/>
                    </a:lnTo>
                    <a:lnTo>
                      <a:pt x="0" y="4440470"/>
                    </a:lnTo>
                    <a:lnTo>
                      <a:pt x="0" y="4295691"/>
                    </a:lnTo>
                    <a:close/>
                    <a:moveTo>
                      <a:pt x="23207387" y="144780"/>
                    </a:moveTo>
                    <a:lnTo>
                      <a:pt x="23352167" y="144780"/>
                    </a:lnTo>
                    <a:lnTo>
                      <a:pt x="23352167" y="4295691"/>
                    </a:lnTo>
                    <a:lnTo>
                      <a:pt x="23207387" y="4295691"/>
                    </a:lnTo>
                    <a:lnTo>
                      <a:pt x="23207387" y="144780"/>
                    </a:lnTo>
                    <a:close/>
                    <a:moveTo>
                      <a:pt x="144780" y="4295691"/>
                    </a:moveTo>
                    <a:lnTo>
                      <a:pt x="23207387" y="4295691"/>
                    </a:lnTo>
                    <a:lnTo>
                      <a:pt x="23207387" y="4440470"/>
                    </a:lnTo>
                    <a:lnTo>
                      <a:pt x="144780" y="4440470"/>
                    </a:lnTo>
                    <a:lnTo>
                      <a:pt x="144780" y="4295691"/>
                    </a:lnTo>
                    <a:close/>
                    <a:moveTo>
                      <a:pt x="23207387" y="0"/>
                    </a:moveTo>
                    <a:lnTo>
                      <a:pt x="23352167" y="0"/>
                    </a:lnTo>
                    <a:lnTo>
                      <a:pt x="23352167" y="144780"/>
                    </a:lnTo>
                    <a:lnTo>
                      <a:pt x="23207387" y="144780"/>
                    </a:lnTo>
                    <a:lnTo>
                      <a:pt x="23207387" y="0"/>
                    </a:lnTo>
                    <a:close/>
                    <a:moveTo>
                      <a:pt x="0" y="0"/>
                    </a:moveTo>
                    <a:lnTo>
                      <a:pt x="144780" y="0"/>
                    </a:lnTo>
                    <a:lnTo>
                      <a:pt x="144780" y="144780"/>
                    </a:lnTo>
                    <a:lnTo>
                      <a:pt x="0" y="144780"/>
                    </a:lnTo>
                    <a:lnTo>
                      <a:pt x="0" y="0"/>
                    </a:lnTo>
                    <a:close/>
                    <a:moveTo>
                      <a:pt x="144780" y="0"/>
                    </a:moveTo>
                    <a:lnTo>
                      <a:pt x="23207387" y="0"/>
                    </a:lnTo>
                    <a:lnTo>
                      <a:pt x="23207387" y="144780"/>
                    </a:lnTo>
                    <a:lnTo>
                      <a:pt x="144780" y="144780"/>
                    </a:lnTo>
                    <a:lnTo>
                      <a:pt x="144780" y="0"/>
                    </a:lnTo>
                    <a:close/>
                  </a:path>
                </a:pathLst>
              </a:custGeom>
              <a:solidFill>
                <a:srgbClr val="000000"/>
              </a:solidFill>
            </p:spPr>
          </p:sp>
        </p:grpSp>
        <p:sp>
          <p:nvSpPr>
            <p:cNvPr name="TextBox 6" id="6"/>
            <p:cNvSpPr txBox="true"/>
            <p:nvPr/>
          </p:nvSpPr>
          <p:spPr>
            <a:xfrm rot="0">
              <a:off x="242936" y="138543"/>
              <a:ext cx="3571609" cy="475403"/>
            </a:xfrm>
            <a:prstGeom prst="rect">
              <a:avLst/>
            </a:prstGeom>
          </p:spPr>
          <p:txBody>
            <a:bodyPr anchor="t" rtlCol="false" tIns="0" lIns="0" bIns="0" rIns="0">
              <a:spAutoFit/>
            </a:bodyPr>
            <a:lstStyle/>
            <a:p>
              <a:pPr algn="ctr" marL="0" indent="0" lvl="0">
                <a:lnSpc>
                  <a:spcPts val="2989"/>
                </a:lnSpc>
                <a:spcBef>
                  <a:spcPct val="0"/>
                </a:spcBef>
              </a:pPr>
              <a:r>
                <a:rPr lang="en-US" sz="2299">
                  <a:solidFill>
                    <a:srgbClr val="000000"/>
                  </a:solidFill>
                  <a:latin typeface="DM Sans"/>
                  <a:ea typeface="DM Sans"/>
                  <a:cs typeface="DM Sans"/>
                  <a:sym typeface="DM Sans"/>
                </a:rPr>
                <a:t>okay next!</a:t>
              </a:r>
            </a:p>
          </p:txBody>
        </p:sp>
      </p:grpSp>
      <p:sp>
        <p:nvSpPr>
          <p:cNvPr name="Freeform 7" id="7"/>
          <p:cNvSpPr/>
          <p:nvPr/>
        </p:nvSpPr>
        <p:spPr>
          <a:xfrm flipH="false" flipV="false" rot="0">
            <a:off x="47283" y="9258300"/>
            <a:ext cx="1803951" cy="1736117"/>
          </a:xfrm>
          <a:custGeom>
            <a:avLst/>
            <a:gdLst/>
            <a:ahLst/>
            <a:cxnLst/>
            <a:rect r="r" b="b" t="t" l="l"/>
            <a:pathLst>
              <a:path h="1736117" w="1803951">
                <a:moveTo>
                  <a:pt x="0" y="0"/>
                </a:moveTo>
                <a:lnTo>
                  <a:pt x="1803950" y="0"/>
                </a:lnTo>
                <a:lnTo>
                  <a:pt x="1803950" y="1736117"/>
                </a:lnTo>
                <a:lnTo>
                  <a:pt x="0" y="17361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2046898" y="1193108"/>
            <a:ext cx="7051797" cy="8635677"/>
          </a:xfrm>
          <a:custGeom>
            <a:avLst/>
            <a:gdLst/>
            <a:ahLst/>
            <a:cxnLst/>
            <a:rect r="r" b="b" t="t" l="l"/>
            <a:pathLst>
              <a:path h="8635677" w="7051797">
                <a:moveTo>
                  <a:pt x="0" y="0"/>
                </a:moveTo>
                <a:lnTo>
                  <a:pt x="7051797" y="0"/>
                </a:lnTo>
                <a:lnTo>
                  <a:pt x="7051797" y="8635677"/>
                </a:lnTo>
                <a:lnTo>
                  <a:pt x="0" y="86356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6712649" y="-543010"/>
            <a:ext cx="1803951" cy="1736117"/>
          </a:xfrm>
          <a:custGeom>
            <a:avLst/>
            <a:gdLst/>
            <a:ahLst/>
            <a:cxnLst/>
            <a:rect r="r" b="b" t="t" l="l"/>
            <a:pathLst>
              <a:path h="1736117" w="1803951">
                <a:moveTo>
                  <a:pt x="0" y="0"/>
                </a:moveTo>
                <a:lnTo>
                  <a:pt x="1803951" y="0"/>
                </a:lnTo>
                <a:lnTo>
                  <a:pt x="1803951" y="1736118"/>
                </a:lnTo>
                <a:lnTo>
                  <a:pt x="0" y="17361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17973781" y="0"/>
            <a:ext cx="314219" cy="10287000"/>
            <a:chOff x="0" y="0"/>
            <a:chExt cx="82757" cy="2709333"/>
          </a:xfrm>
        </p:grpSpPr>
        <p:sp>
          <p:nvSpPr>
            <p:cNvPr name="Freeform 11" id="11"/>
            <p:cNvSpPr/>
            <p:nvPr/>
          </p:nvSpPr>
          <p:spPr>
            <a:xfrm flipH="false" flipV="false" rot="0">
              <a:off x="0" y="0"/>
              <a:ext cx="82757" cy="2709333"/>
            </a:xfrm>
            <a:custGeom>
              <a:avLst/>
              <a:gdLst/>
              <a:ahLst/>
              <a:cxnLst/>
              <a:rect r="r" b="b" t="t" l="l"/>
              <a:pathLst>
                <a:path h="2709333" w="82757">
                  <a:moveTo>
                    <a:pt x="0" y="0"/>
                  </a:moveTo>
                  <a:lnTo>
                    <a:pt x="82757" y="0"/>
                  </a:lnTo>
                  <a:lnTo>
                    <a:pt x="82757" y="2709333"/>
                  </a:lnTo>
                  <a:lnTo>
                    <a:pt x="0" y="2709333"/>
                  </a:lnTo>
                  <a:close/>
                </a:path>
              </a:pathLst>
            </a:custGeom>
            <a:solidFill>
              <a:srgbClr val="D1B9DC"/>
            </a:solidFill>
          </p:spPr>
        </p:sp>
        <p:sp>
          <p:nvSpPr>
            <p:cNvPr name="TextBox 12" id="12"/>
            <p:cNvSpPr txBox="true"/>
            <p:nvPr/>
          </p:nvSpPr>
          <p:spPr>
            <a:xfrm>
              <a:off x="0" y="-38100"/>
              <a:ext cx="82757" cy="2747433"/>
            </a:xfrm>
            <a:prstGeom prst="rect">
              <a:avLst/>
            </a:prstGeom>
          </p:spPr>
          <p:txBody>
            <a:bodyPr anchor="ctr" rtlCol="false" tIns="50800" lIns="50800" bIns="50800" rIns="50800"/>
            <a:lstStyle/>
            <a:p>
              <a:pPr algn="ctr">
                <a:lnSpc>
                  <a:spcPts val="3195"/>
                </a:lnSpc>
              </a:pPr>
            </a:p>
          </p:txBody>
        </p:sp>
      </p:grpSp>
      <p:grpSp>
        <p:nvGrpSpPr>
          <p:cNvPr name="Group 13" id="13"/>
          <p:cNvGrpSpPr/>
          <p:nvPr/>
        </p:nvGrpSpPr>
        <p:grpSpPr>
          <a:xfrm rot="0">
            <a:off x="0" y="0"/>
            <a:ext cx="314219" cy="10287000"/>
            <a:chOff x="0" y="0"/>
            <a:chExt cx="82757" cy="2709333"/>
          </a:xfrm>
        </p:grpSpPr>
        <p:sp>
          <p:nvSpPr>
            <p:cNvPr name="Freeform 14" id="14"/>
            <p:cNvSpPr/>
            <p:nvPr/>
          </p:nvSpPr>
          <p:spPr>
            <a:xfrm flipH="false" flipV="false" rot="0">
              <a:off x="0" y="0"/>
              <a:ext cx="82757" cy="2709333"/>
            </a:xfrm>
            <a:custGeom>
              <a:avLst/>
              <a:gdLst/>
              <a:ahLst/>
              <a:cxnLst/>
              <a:rect r="r" b="b" t="t" l="l"/>
              <a:pathLst>
                <a:path h="2709333" w="82757">
                  <a:moveTo>
                    <a:pt x="0" y="0"/>
                  </a:moveTo>
                  <a:lnTo>
                    <a:pt x="82757" y="0"/>
                  </a:lnTo>
                  <a:lnTo>
                    <a:pt x="82757" y="2709333"/>
                  </a:lnTo>
                  <a:lnTo>
                    <a:pt x="0" y="2709333"/>
                  </a:lnTo>
                  <a:close/>
                </a:path>
              </a:pathLst>
            </a:custGeom>
            <a:solidFill>
              <a:srgbClr val="D1B9DC"/>
            </a:solidFill>
          </p:spPr>
        </p:sp>
        <p:sp>
          <p:nvSpPr>
            <p:cNvPr name="TextBox 15" id="15"/>
            <p:cNvSpPr txBox="true"/>
            <p:nvPr/>
          </p:nvSpPr>
          <p:spPr>
            <a:xfrm>
              <a:off x="0" y="-38100"/>
              <a:ext cx="82757" cy="2747433"/>
            </a:xfrm>
            <a:prstGeom prst="rect">
              <a:avLst/>
            </a:prstGeom>
          </p:spPr>
          <p:txBody>
            <a:bodyPr anchor="ctr" rtlCol="false" tIns="50800" lIns="50800" bIns="50800" rIns="50800"/>
            <a:lstStyle/>
            <a:p>
              <a:pPr algn="ctr">
                <a:lnSpc>
                  <a:spcPts val="3195"/>
                </a:lnSpc>
              </a:pPr>
            </a:p>
          </p:txBody>
        </p:sp>
      </p:grpSp>
      <p:sp>
        <p:nvSpPr>
          <p:cNvPr name="Freeform 16" id="16"/>
          <p:cNvSpPr/>
          <p:nvPr/>
        </p:nvSpPr>
        <p:spPr>
          <a:xfrm flipH="false" flipV="false" rot="0">
            <a:off x="8703348" y="432810"/>
            <a:ext cx="790695" cy="1191780"/>
          </a:xfrm>
          <a:custGeom>
            <a:avLst/>
            <a:gdLst/>
            <a:ahLst/>
            <a:cxnLst/>
            <a:rect r="r" b="b" t="t" l="l"/>
            <a:pathLst>
              <a:path h="1191780" w="790695">
                <a:moveTo>
                  <a:pt x="0" y="0"/>
                </a:moveTo>
                <a:lnTo>
                  <a:pt x="790694" y="0"/>
                </a:lnTo>
                <a:lnTo>
                  <a:pt x="790694" y="1191780"/>
                </a:lnTo>
                <a:lnTo>
                  <a:pt x="0" y="11917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314219" y="6851292"/>
            <a:ext cx="2792294" cy="3435708"/>
          </a:xfrm>
          <a:custGeom>
            <a:avLst/>
            <a:gdLst/>
            <a:ahLst/>
            <a:cxnLst/>
            <a:rect r="r" b="b" t="t" l="l"/>
            <a:pathLst>
              <a:path h="3435708" w="2792294">
                <a:moveTo>
                  <a:pt x="0" y="0"/>
                </a:moveTo>
                <a:lnTo>
                  <a:pt x="2792294" y="0"/>
                </a:lnTo>
                <a:lnTo>
                  <a:pt x="2792294" y="3435708"/>
                </a:lnTo>
                <a:lnTo>
                  <a:pt x="0" y="34357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0">
            <a:off x="3249430" y="3896809"/>
            <a:ext cx="4968143" cy="3893217"/>
          </a:xfrm>
          <a:custGeom>
            <a:avLst/>
            <a:gdLst/>
            <a:ahLst/>
            <a:cxnLst/>
            <a:rect r="r" b="b" t="t" l="l"/>
            <a:pathLst>
              <a:path h="3893217" w="4968143">
                <a:moveTo>
                  <a:pt x="0" y="0"/>
                </a:moveTo>
                <a:lnTo>
                  <a:pt x="4968143" y="0"/>
                </a:lnTo>
                <a:lnTo>
                  <a:pt x="4968143" y="3893217"/>
                </a:lnTo>
                <a:lnTo>
                  <a:pt x="0" y="3893217"/>
                </a:lnTo>
                <a:lnTo>
                  <a:pt x="0" y="0"/>
                </a:lnTo>
                <a:close/>
              </a:path>
            </a:pathLst>
          </a:custGeom>
          <a:blipFill>
            <a:blip r:embed="rId10">
              <a:alphaModFix amt="55000"/>
              <a:extLst>
                <a:ext uri="{96DAC541-7B7A-43D3-8B79-37D633B846F1}">
                  <asvg:svgBlip xmlns:asvg="http://schemas.microsoft.com/office/drawing/2016/SVG/main" r:embed="rId11"/>
                </a:ext>
              </a:extLst>
            </a:blip>
            <a:stretch>
              <a:fillRect l="0" t="0" r="0" b="0"/>
            </a:stretch>
          </a:blipFill>
        </p:spPr>
      </p:sp>
      <p:sp>
        <p:nvSpPr>
          <p:cNvPr name="TextBox 19" id="19"/>
          <p:cNvSpPr txBox="true"/>
          <p:nvPr/>
        </p:nvSpPr>
        <p:spPr>
          <a:xfrm rot="0">
            <a:off x="8952581" y="2871945"/>
            <a:ext cx="9021200" cy="3845443"/>
          </a:xfrm>
          <a:prstGeom prst="rect">
            <a:avLst/>
          </a:prstGeom>
        </p:spPr>
        <p:txBody>
          <a:bodyPr anchor="t" rtlCol="false" tIns="0" lIns="0" bIns="0" rIns="0">
            <a:spAutoFit/>
          </a:bodyPr>
          <a:lstStyle/>
          <a:p>
            <a:pPr algn="l" marL="1016714" indent="-508357" lvl="1">
              <a:lnSpc>
                <a:spcPts val="6121"/>
              </a:lnSpc>
              <a:buFont typeface="Arial"/>
              <a:buChar char="•"/>
            </a:pPr>
            <a:r>
              <a:rPr lang="en-US" b="true" sz="4709">
                <a:solidFill>
                  <a:srgbClr val="000000"/>
                </a:solidFill>
                <a:latin typeface="DM Sans Bold"/>
                <a:ea typeface="DM Sans Bold"/>
                <a:cs typeface="DM Sans Bold"/>
                <a:sym typeface="DM Sans Bold"/>
              </a:rPr>
              <a:t>Security Management: </a:t>
            </a:r>
            <a:r>
              <a:rPr lang="en-US" sz="4709">
                <a:solidFill>
                  <a:srgbClr val="000000"/>
                </a:solidFill>
                <a:latin typeface="DM Sans"/>
                <a:ea typeface="DM Sans"/>
                <a:cs typeface="DM Sans"/>
                <a:sym typeface="DM Sans"/>
              </a:rPr>
              <a:t>Use firewalls, antivirus, and encryption to protect against malware and unauthorized access.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FF9F0"/>
        </a:solidFill>
      </p:bgPr>
    </p:bg>
    <p:spTree>
      <p:nvGrpSpPr>
        <p:cNvPr id="1" name=""/>
        <p:cNvGrpSpPr/>
        <p:nvPr/>
      </p:nvGrpSpPr>
      <p:grpSpPr>
        <a:xfrm>
          <a:off x="0" y="0"/>
          <a:ext cx="0" cy="0"/>
          <a:chOff x="0" y="0"/>
          <a:chExt cx="0" cy="0"/>
        </a:xfrm>
      </p:grpSpPr>
      <p:grpSp>
        <p:nvGrpSpPr>
          <p:cNvPr name="Group 2" id="2"/>
          <p:cNvGrpSpPr/>
          <p:nvPr/>
        </p:nvGrpSpPr>
        <p:grpSpPr>
          <a:xfrm rot="0">
            <a:off x="9719474" y="9258300"/>
            <a:ext cx="3043110" cy="578655"/>
            <a:chOff x="0" y="0"/>
            <a:chExt cx="4057480" cy="771540"/>
          </a:xfrm>
        </p:grpSpPr>
        <p:grpSp>
          <p:nvGrpSpPr>
            <p:cNvPr name="Group 3" id="3"/>
            <p:cNvGrpSpPr/>
            <p:nvPr/>
          </p:nvGrpSpPr>
          <p:grpSpPr>
            <a:xfrm rot="0">
              <a:off x="0" y="0"/>
              <a:ext cx="4057480" cy="771540"/>
              <a:chOff x="0" y="0"/>
              <a:chExt cx="23352167" cy="4440470"/>
            </a:xfrm>
          </p:grpSpPr>
          <p:sp>
            <p:nvSpPr>
              <p:cNvPr name="Freeform 4" id="4"/>
              <p:cNvSpPr/>
              <p:nvPr/>
            </p:nvSpPr>
            <p:spPr>
              <a:xfrm flipH="false" flipV="false" rot="0">
                <a:off x="72390" y="72390"/>
                <a:ext cx="23207387" cy="4295691"/>
              </a:xfrm>
              <a:custGeom>
                <a:avLst/>
                <a:gdLst/>
                <a:ahLst/>
                <a:cxnLst/>
                <a:rect r="r" b="b" t="t" l="l"/>
                <a:pathLst>
                  <a:path h="4295691" w="23207387">
                    <a:moveTo>
                      <a:pt x="0" y="0"/>
                    </a:moveTo>
                    <a:lnTo>
                      <a:pt x="23207387" y="0"/>
                    </a:lnTo>
                    <a:lnTo>
                      <a:pt x="23207387" y="4295691"/>
                    </a:lnTo>
                    <a:lnTo>
                      <a:pt x="0" y="4295691"/>
                    </a:lnTo>
                    <a:lnTo>
                      <a:pt x="0" y="0"/>
                    </a:lnTo>
                    <a:close/>
                  </a:path>
                </a:pathLst>
              </a:custGeom>
              <a:solidFill>
                <a:srgbClr val="FFF9F0"/>
              </a:solidFill>
            </p:spPr>
          </p:sp>
          <p:sp>
            <p:nvSpPr>
              <p:cNvPr name="Freeform 5" id="5"/>
              <p:cNvSpPr/>
              <p:nvPr/>
            </p:nvSpPr>
            <p:spPr>
              <a:xfrm flipH="false" flipV="false" rot="0">
                <a:off x="0" y="0"/>
                <a:ext cx="23352167" cy="4440470"/>
              </a:xfrm>
              <a:custGeom>
                <a:avLst/>
                <a:gdLst/>
                <a:ahLst/>
                <a:cxnLst/>
                <a:rect r="r" b="b" t="t" l="l"/>
                <a:pathLst>
                  <a:path h="4440470" w="23352167">
                    <a:moveTo>
                      <a:pt x="23207387" y="4295691"/>
                    </a:moveTo>
                    <a:lnTo>
                      <a:pt x="23352167" y="4295691"/>
                    </a:lnTo>
                    <a:lnTo>
                      <a:pt x="23352167" y="4440470"/>
                    </a:lnTo>
                    <a:lnTo>
                      <a:pt x="23207387" y="4440470"/>
                    </a:lnTo>
                    <a:lnTo>
                      <a:pt x="23207387" y="4295691"/>
                    </a:lnTo>
                    <a:close/>
                    <a:moveTo>
                      <a:pt x="0" y="144780"/>
                    </a:moveTo>
                    <a:lnTo>
                      <a:pt x="144780" y="144780"/>
                    </a:lnTo>
                    <a:lnTo>
                      <a:pt x="144780" y="4295691"/>
                    </a:lnTo>
                    <a:lnTo>
                      <a:pt x="0" y="4295691"/>
                    </a:lnTo>
                    <a:lnTo>
                      <a:pt x="0" y="144780"/>
                    </a:lnTo>
                    <a:close/>
                    <a:moveTo>
                      <a:pt x="0" y="4295691"/>
                    </a:moveTo>
                    <a:lnTo>
                      <a:pt x="144780" y="4295691"/>
                    </a:lnTo>
                    <a:lnTo>
                      <a:pt x="144780" y="4440470"/>
                    </a:lnTo>
                    <a:lnTo>
                      <a:pt x="0" y="4440470"/>
                    </a:lnTo>
                    <a:lnTo>
                      <a:pt x="0" y="4295691"/>
                    </a:lnTo>
                    <a:close/>
                    <a:moveTo>
                      <a:pt x="23207387" y="144780"/>
                    </a:moveTo>
                    <a:lnTo>
                      <a:pt x="23352167" y="144780"/>
                    </a:lnTo>
                    <a:lnTo>
                      <a:pt x="23352167" y="4295691"/>
                    </a:lnTo>
                    <a:lnTo>
                      <a:pt x="23207387" y="4295691"/>
                    </a:lnTo>
                    <a:lnTo>
                      <a:pt x="23207387" y="144780"/>
                    </a:lnTo>
                    <a:close/>
                    <a:moveTo>
                      <a:pt x="144780" y="4295691"/>
                    </a:moveTo>
                    <a:lnTo>
                      <a:pt x="23207387" y="4295691"/>
                    </a:lnTo>
                    <a:lnTo>
                      <a:pt x="23207387" y="4440470"/>
                    </a:lnTo>
                    <a:lnTo>
                      <a:pt x="144780" y="4440470"/>
                    </a:lnTo>
                    <a:lnTo>
                      <a:pt x="144780" y="4295691"/>
                    </a:lnTo>
                    <a:close/>
                    <a:moveTo>
                      <a:pt x="23207387" y="0"/>
                    </a:moveTo>
                    <a:lnTo>
                      <a:pt x="23352167" y="0"/>
                    </a:lnTo>
                    <a:lnTo>
                      <a:pt x="23352167" y="144780"/>
                    </a:lnTo>
                    <a:lnTo>
                      <a:pt x="23207387" y="144780"/>
                    </a:lnTo>
                    <a:lnTo>
                      <a:pt x="23207387" y="0"/>
                    </a:lnTo>
                    <a:close/>
                    <a:moveTo>
                      <a:pt x="0" y="0"/>
                    </a:moveTo>
                    <a:lnTo>
                      <a:pt x="144780" y="0"/>
                    </a:lnTo>
                    <a:lnTo>
                      <a:pt x="144780" y="144780"/>
                    </a:lnTo>
                    <a:lnTo>
                      <a:pt x="0" y="144780"/>
                    </a:lnTo>
                    <a:lnTo>
                      <a:pt x="0" y="0"/>
                    </a:lnTo>
                    <a:close/>
                    <a:moveTo>
                      <a:pt x="144780" y="0"/>
                    </a:moveTo>
                    <a:lnTo>
                      <a:pt x="23207387" y="0"/>
                    </a:lnTo>
                    <a:lnTo>
                      <a:pt x="23207387" y="144780"/>
                    </a:lnTo>
                    <a:lnTo>
                      <a:pt x="144780" y="144780"/>
                    </a:lnTo>
                    <a:lnTo>
                      <a:pt x="144780" y="0"/>
                    </a:lnTo>
                    <a:close/>
                  </a:path>
                </a:pathLst>
              </a:custGeom>
              <a:solidFill>
                <a:srgbClr val="000000"/>
              </a:solidFill>
            </p:spPr>
          </p:sp>
        </p:grpSp>
        <p:sp>
          <p:nvSpPr>
            <p:cNvPr name="TextBox 6" id="6"/>
            <p:cNvSpPr txBox="true"/>
            <p:nvPr/>
          </p:nvSpPr>
          <p:spPr>
            <a:xfrm rot="0">
              <a:off x="242936" y="138543"/>
              <a:ext cx="3571609" cy="475403"/>
            </a:xfrm>
            <a:prstGeom prst="rect">
              <a:avLst/>
            </a:prstGeom>
          </p:spPr>
          <p:txBody>
            <a:bodyPr anchor="t" rtlCol="false" tIns="0" lIns="0" bIns="0" rIns="0">
              <a:spAutoFit/>
            </a:bodyPr>
            <a:lstStyle/>
            <a:p>
              <a:pPr algn="ctr" marL="0" indent="0" lvl="0">
                <a:lnSpc>
                  <a:spcPts val="2989"/>
                </a:lnSpc>
                <a:spcBef>
                  <a:spcPct val="0"/>
                </a:spcBef>
              </a:pPr>
              <a:r>
                <a:rPr lang="en-US" sz="2299">
                  <a:solidFill>
                    <a:srgbClr val="000000"/>
                  </a:solidFill>
                  <a:latin typeface="DM Sans"/>
                  <a:ea typeface="DM Sans"/>
                  <a:cs typeface="DM Sans"/>
                  <a:sym typeface="DM Sans"/>
                </a:rPr>
                <a:t>okay next!</a:t>
              </a:r>
            </a:p>
          </p:txBody>
        </p:sp>
      </p:grpSp>
      <p:sp>
        <p:nvSpPr>
          <p:cNvPr name="Freeform 7" id="7"/>
          <p:cNvSpPr/>
          <p:nvPr/>
        </p:nvSpPr>
        <p:spPr>
          <a:xfrm flipH="false" flipV="false" rot="0">
            <a:off x="47283" y="9258300"/>
            <a:ext cx="1803951" cy="1736117"/>
          </a:xfrm>
          <a:custGeom>
            <a:avLst/>
            <a:gdLst/>
            <a:ahLst/>
            <a:cxnLst/>
            <a:rect r="r" b="b" t="t" l="l"/>
            <a:pathLst>
              <a:path h="1736117" w="1803951">
                <a:moveTo>
                  <a:pt x="0" y="0"/>
                </a:moveTo>
                <a:lnTo>
                  <a:pt x="1803950" y="0"/>
                </a:lnTo>
                <a:lnTo>
                  <a:pt x="1803950" y="1736117"/>
                </a:lnTo>
                <a:lnTo>
                  <a:pt x="0" y="17361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2046898" y="1193108"/>
            <a:ext cx="7051797" cy="8635677"/>
          </a:xfrm>
          <a:custGeom>
            <a:avLst/>
            <a:gdLst/>
            <a:ahLst/>
            <a:cxnLst/>
            <a:rect r="r" b="b" t="t" l="l"/>
            <a:pathLst>
              <a:path h="8635677" w="7051797">
                <a:moveTo>
                  <a:pt x="0" y="0"/>
                </a:moveTo>
                <a:lnTo>
                  <a:pt x="7051797" y="0"/>
                </a:lnTo>
                <a:lnTo>
                  <a:pt x="7051797" y="8635677"/>
                </a:lnTo>
                <a:lnTo>
                  <a:pt x="0" y="86356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6712649" y="-543010"/>
            <a:ext cx="1803951" cy="1736117"/>
          </a:xfrm>
          <a:custGeom>
            <a:avLst/>
            <a:gdLst/>
            <a:ahLst/>
            <a:cxnLst/>
            <a:rect r="r" b="b" t="t" l="l"/>
            <a:pathLst>
              <a:path h="1736117" w="1803951">
                <a:moveTo>
                  <a:pt x="0" y="0"/>
                </a:moveTo>
                <a:lnTo>
                  <a:pt x="1803951" y="0"/>
                </a:lnTo>
                <a:lnTo>
                  <a:pt x="1803951" y="1736118"/>
                </a:lnTo>
                <a:lnTo>
                  <a:pt x="0" y="17361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17973781" y="0"/>
            <a:ext cx="314219" cy="10287000"/>
            <a:chOff x="0" y="0"/>
            <a:chExt cx="82757" cy="2709333"/>
          </a:xfrm>
        </p:grpSpPr>
        <p:sp>
          <p:nvSpPr>
            <p:cNvPr name="Freeform 11" id="11"/>
            <p:cNvSpPr/>
            <p:nvPr/>
          </p:nvSpPr>
          <p:spPr>
            <a:xfrm flipH="false" flipV="false" rot="0">
              <a:off x="0" y="0"/>
              <a:ext cx="82757" cy="2709333"/>
            </a:xfrm>
            <a:custGeom>
              <a:avLst/>
              <a:gdLst/>
              <a:ahLst/>
              <a:cxnLst/>
              <a:rect r="r" b="b" t="t" l="l"/>
              <a:pathLst>
                <a:path h="2709333" w="82757">
                  <a:moveTo>
                    <a:pt x="0" y="0"/>
                  </a:moveTo>
                  <a:lnTo>
                    <a:pt x="82757" y="0"/>
                  </a:lnTo>
                  <a:lnTo>
                    <a:pt x="82757" y="2709333"/>
                  </a:lnTo>
                  <a:lnTo>
                    <a:pt x="0" y="2709333"/>
                  </a:lnTo>
                  <a:close/>
                </a:path>
              </a:pathLst>
            </a:custGeom>
            <a:solidFill>
              <a:srgbClr val="D1B9DC"/>
            </a:solidFill>
          </p:spPr>
        </p:sp>
        <p:sp>
          <p:nvSpPr>
            <p:cNvPr name="TextBox 12" id="12"/>
            <p:cNvSpPr txBox="true"/>
            <p:nvPr/>
          </p:nvSpPr>
          <p:spPr>
            <a:xfrm>
              <a:off x="0" y="-38100"/>
              <a:ext cx="82757" cy="2747433"/>
            </a:xfrm>
            <a:prstGeom prst="rect">
              <a:avLst/>
            </a:prstGeom>
          </p:spPr>
          <p:txBody>
            <a:bodyPr anchor="ctr" rtlCol="false" tIns="50800" lIns="50800" bIns="50800" rIns="50800"/>
            <a:lstStyle/>
            <a:p>
              <a:pPr algn="ctr">
                <a:lnSpc>
                  <a:spcPts val="3195"/>
                </a:lnSpc>
              </a:pPr>
            </a:p>
          </p:txBody>
        </p:sp>
      </p:grpSp>
      <p:grpSp>
        <p:nvGrpSpPr>
          <p:cNvPr name="Group 13" id="13"/>
          <p:cNvGrpSpPr/>
          <p:nvPr/>
        </p:nvGrpSpPr>
        <p:grpSpPr>
          <a:xfrm rot="0">
            <a:off x="0" y="0"/>
            <a:ext cx="314219" cy="10287000"/>
            <a:chOff x="0" y="0"/>
            <a:chExt cx="82757" cy="2709333"/>
          </a:xfrm>
        </p:grpSpPr>
        <p:sp>
          <p:nvSpPr>
            <p:cNvPr name="Freeform 14" id="14"/>
            <p:cNvSpPr/>
            <p:nvPr/>
          </p:nvSpPr>
          <p:spPr>
            <a:xfrm flipH="false" flipV="false" rot="0">
              <a:off x="0" y="0"/>
              <a:ext cx="82757" cy="2709333"/>
            </a:xfrm>
            <a:custGeom>
              <a:avLst/>
              <a:gdLst/>
              <a:ahLst/>
              <a:cxnLst/>
              <a:rect r="r" b="b" t="t" l="l"/>
              <a:pathLst>
                <a:path h="2709333" w="82757">
                  <a:moveTo>
                    <a:pt x="0" y="0"/>
                  </a:moveTo>
                  <a:lnTo>
                    <a:pt x="82757" y="0"/>
                  </a:lnTo>
                  <a:lnTo>
                    <a:pt x="82757" y="2709333"/>
                  </a:lnTo>
                  <a:lnTo>
                    <a:pt x="0" y="2709333"/>
                  </a:lnTo>
                  <a:close/>
                </a:path>
              </a:pathLst>
            </a:custGeom>
            <a:solidFill>
              <a:srgbClr val="D1B9DC"/>
            </a:solidFill>
          </p:spPr>
        </p:sp>
        <p:sp>
          <p:nvSpPr>
            <p:cNvPr name="TextBox 15" id="15"/>
            <p:cNvSpPr txBox="true"/>
            <p:nvPr/>
          </p:nvSpPr>
          <p:spPr>
            <a:xfrm>
              <a:off x="0" y="-38100"/>
              <a:ext cx="82757" cy="2747433"/>
            </a:xfrm>
            <a:prstGeom prst="rect">
              <a:avLst/>
            </a:prstGeom>
          </p:spPr>
          <p:txBody>
            <a:bodyPr anchor="ctr" rtlCol="false" tIns="50800" lIns="50800" bIns="50800" rIns="50800"/>
            <a:lstStyle/>
            <a:p>
              <a:pPr algn="ctr">
                <a:lnSpc>
                  <a:spcPts val="3195"/>
                </a:lnSpc>
              </a:pPr>
            </a:p>
          </p:txBody>
        </p:sp>
      </p:grpSp>
      <p:sp>
        <p:nvSpPr>
          <p:cNvPr name="Freeform 16" id="16"/>
          <p:cNvSpPr/>
          <p:nvPr/>
        </p:nvSpPr>
        <p:spPr>
          <a:xfrm flipH="false" flipV="false" rot="0">
            <a:off x="8703348" y="432810"/>
            <a:ext cx="790695" cy="1191780"/>
          </a:xfrm>
          <a:custGeom>
            <a:avLst/>
            <a:gdLst/>
            <a:ahLst/>
            <a:cxnLst/>
            <a:rect r="r" b="b" t="t" l="l"/>
            <a:pathLst>
              <a:path h="1191780" w="790695">
                <a:moveTo>
                  <a:pt x="0" y="0"/>
                </a:moveTo>
                <a:lnTo>
                  <a:pt x="790694" y="0"/>
                </a:lnTo>
                <a:lnTo>
                  <a:pt x="790694" y="1191780"/>
                </a:lnTo>
                <a:lnTo>
                  <a:pt x="0" y="11917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457136" y="6851292"/>
            <a:ext cx="2792294" cy="3435708"/>
          </a:xfrm>
          <a:custGeom>
            <a:avLst/>
            <a:gdLst/>
            <a:ahLst/>
            <a:cxnLst/>
            <a:rect r="r" b="b" t="t" l="l"/>
            <a:pathLst>
              <a:path h="3435708" w="2792294">
                <a:moveTo>
                  <a:pt x="0" y="0"/>
                </a:moveTo>
                <a:lnTo>
                  <a:pt x="2792294" y="0"/>
                </a:lnTo>
                <a:lnTo>
                  <a:pt x="2792294" y="3435708"/>
                </a:lnTo>
                <a:lnTo>
                  <a:pt x="0" y="34357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0">
            <a:off x="3249430" y="3896809"/>
            <a:ext cx="4968143" cy="3893217"/>
          </a:xfrm>
          <a:custGeom>
            <a:avLst/>
            <a:gdLst/>
            <a:ahLst/>
            <a:cxnLst/>
            <a:rect r="r" b="b" t="t" l="l"/>
            <a:pathLst>
              <a:path h="3893217" w="4968143">
                <a:moveTo>
                  <a:pt x="0" y="0"/>
                </a:moveTo>
                <a:lnTo>
                  <a:pt x="4968143" y="0"/>
                </a:lnTo>
                <a:lnTo>
                  <a:pt x="4968143" y="3893217"/>
                </a:lnTo>
                <a:lnTo>
                  <a:pt x="0" y="3893217"/>
                </a:lnTo>
                <a:lnTo>
                  <a:pt x="0" y="0"/>
                </a:lnTo>
                <a:close/>
              </a:path>
            </a:pathLst>
          </a:custGeom>
          <a:blipFill>
            <a:blip r:embed="rId10">
              <a:alphaModFix amt="55000"/>
              <a:extLst>
                <a:ext uri="{96DAC541-7B7A-43D3-8B79-37D633B846F1}">
                  <asvg:svgBlip xmlns:asvg="http://schemas.microsoft.com/office/drawing/2016/SVG/main" r:embed="rId11"/>
                </a:ext>
              </a:extLst>
            </a:blip>
            <a:stretch>
              <a:fillRect l="0" t="0" r="0" b="0"/>
            </a:stretch>
          </a:blipFill>
        </p:spPr>
      </p:sp>
      <p:sp>
        <p:nvSpPr>
          <p:cNvPr name="TextBox 19" id="19"/>
          <p:cNvSpPr txBox="true"/>
          <p:nvPr/>
        </p:nvSpPr>
        <p:spPr>
          <a:xfrm rot="0">
            <a:off x="8703348" y="3769418"/>
            <a:ext cx="9021200" cy="2700538"/>
          </a:xfrm>
          <a:prstGeom prst="rect">
            <a:avLst/>
          </a:prstGeom>
        </p:spPr>
        <p:txBody>
          <a:bodyPr anchor="t" rtlCol="false" tIns="0" lIns="0" bIns="0" rIns="0">
            <a:spAutoFit/>
          </a:bodyPr>
          <a:lstStyle/>
          <a:p>
            <a:pPr algn="l" marL="887177" indent="-443589" lvl="1">
              <a:lnSpc>
                <a:spcPts val="5341"/>
              </a:lnSpc>
              <a:buFont typeface="Arial"/>
              <a:buChar char="•"/>
            </a:pPr>
            <a:r>
              <a:rPr lang="en-US" b="true" sz="4109">
                <a:solidFill>
                  <a:srgbClr val="000000"/>
                </a:solidFill>
                <a:latin typeface="DM Sans Bold"/>
                <a:ea typeface="DM Sans Bold"/>
                <a:cs typeface="DM Sans Bold"/>
                <a:sym typeface="DM Sans Bold"/>
              </a:rPr>
              <a:t>Backup and Recovery:</a:t>
            </a:r>
            <a:r>
              <a:rPr lang="en-US" sz="4109">
                <a:solidFill>
                  <a:srgbClr val="000000"/>
                </a:solidFill>
                <a:latin typeface="DM Sans"/>
                <a:ea typeface="DM Sans"/>
                <a:cs typeface="DM Sans"/>
                <a:sym typeface="DM Sans"/>
              </a:rPr>
              <a:t> Regularly back up data to prevent data loss and ensure quick recovery if problems occur. </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FF9F0"/>
        </a:solidFill>
      </p:bgPr>
    </p:bg>
    <p:spTree>
      <p:nvGrpSpPr>
        <p:cNvPr id="1" name=""/>
        <p:cNvGrpSpPr/>
        <p:nvPr/>
      </p:nvGrpSpPr>
      <p:grpSpPr>
        <a:xfrm>
          <a:off x="0" y="0"/>
          <a:ext cx="0" cy="0"/>
          <a:chOff x="0" y="0"/>
          <a:chExt cx="0" cy="0"/>
        </a:xfrm>
      </p:grpSpPr>
      <p:grpSp>
        <p:nvGrpSpPr>
          <p:cNvPr name="Group 2" id="2"/>
          <p:cNvGrpSpPr/>
          <p:nvPr/>
        </p:nvGrpSpPr>
        <p:grpSpPr>
          <a:xfrm rot="0">
            <a:off x="10352155" y="8302635"/>
            <a:ext cx="3043110" cy="578655"/>
            <a:chOff x="0" y="0"/>
            <a:chExt cx="4057480" cy="771540"/>
          </a:xfrm>
        </p:grpSpPr>
        <p:grpSp>
          <p:nvGrpSpPr>
            <p:cNvPr name="Group 3" id="3"/>
            <p:cNvGrpSpPr/>
            <p:nvPr/>
          </p:nvGrpSpPr>
          <p:grpSpPr>
            <a:xfrm rot="0">
              <a:off x="0" y="0"/>
              <a:ext cx="4057480" cy="771540"/>
              <a:chOff x="0" y="0"/>
              <a:chExt cx="23352167" cy="4440470"/>
            </a:xfrm>
          </p:grpSpPr>
          <p:sp>
            <p:nvSpPr>
              <p:cNvPr name="Freeform 4" id="4"/>
              <p:cNvSpPr/>
              <p:nvPr/>
            </p:nvSpPr>
            <p:spPr>
              <a:xfrm flipH="false" flipV="false" rot="0">
                <a:off x="72390" y="72390"/>
                <a:ext cx="23207387" cy="4295691"/>
              </a:xfrm>
              <a:custGeom>
                <a:avLst/>
                <a:gdLst/>
                <a:ahLst/>
                <a:cxnLst/>
                <a:rect r="r" b="b" t="t" l="l"/>
                <a:pathLst>
                  <a:path h="4295691" w="23207387">
                    <a:moveTo>
                      <a:pt x="0" y="0"/>
                    </a:moveTo>
                    <a:lnTo>
                      <a:pt x="23207387" y="0"/>
                    </a:lnTo>
                    <a:lnTo>
                      <a:pt x="23207387" y="4295691"/>
                    </a:lnTo>
                    <a:lnTo>
                      <a:pt x="0" y="4295691"/>
                    </a:lnTo>
                    <a:lnTo>
                      <a:pt x="0" y="0"/>
                    </a:lnTo>
                    <a:close/>
                  </a:path>
                </a:pathLst>
              </a:custGeom>
              <a:solidFill>
                <a:srgbClr val="FFF9F0"/>
              </a:solidFill>
            </p:spPr>
          </p:sp>
          <p:sp>
            <p:nvSpPr>
              <p:cNvPr name="Freeform 5" id="5"/>
              <p:cNvSpPr/>
              <p:nvPr/>
            </p:nvSpPr>
            <p:spPr>
              <a:xfrm flipH="false" flipV="false" rot="0">
                <a:off x="0" y="0"/>
                <a:ext cx="23352167" cy="4440470"/>
              </a:xfrm>
              <a:custGeom>
                <a:avLst/>
                <a:gdLst/>
                <a:ahLst/>
                <a:cxnLst/>
                <a:rect r="r" b="b" t="t" l="l"/>
                <a:pathLst>
                  <a:path h="4440470" w="23352167">
                    <a:moveTo>
                      <a:pt x="23207387" y="4295691"/>
                    </a:moveTo>
                    <a:lnTo>
                      <a:pt x="23352167" y="4295691"/>
                    </a:lnTo>
                    <a:lnTo>
                      <a:pt x="23352167" y="4440470"/>
                    </a:lnTo>
                    <a:lnTo>
                      <a:pt x="23207387" y="4440470"/>
                    </a:lnTo>
                    <a:lnTo>
                      <a:pt x="23207387" y="4295691"/>
                    </a:lnTo>
                    <a:close/>
                    <a:moveTo>
                      <a:pt x="0" y="144780"/>
                    </a:moveTo>
                    <a:lnTo>
                      <a:pt x="144780" y="144780"/>
                    </a:lnTo>
                    <a:lnTo>
                      <a:pt x="144780" y="4295691"/>
                    </a:lnTo>
                    <a:lnTo>
                      <a:pt x="0" y="4295691"/>
                    </a:lnTo>
                    <a:lnTo>
                      <a:pt x="0" y="144780"/>
                    </a:lnTo>
                    <a:close/>
                    <a:moveTo>
                      <a:pt x="0" y="4295691"/>
                    </a:moveTo>
                    <a:lnTo>
                      <a:pt x="144780" y="4295691"/>
                    </a:lnTo>
                    <a:lnTo>
                      <a:pt x="144780" y="4440470"/>
                    </a:lnTo>
                    <a:lnTo>
                      <a:pt x="0" y="4440470"/>
                    </a:lnTo>
                    <a:lnTo>
                      <a:pt x="0" y="4295691"/>
                    </a:lnTo>
                    <a:close/>
                    <a:moveTo>
                      <a:pt x="23207387" y="144780"/>
                    </a:moveTo>
                    <a:lnTo>
                      <a:pt x="23352167" y="144780"/>
                    </a:lnTo>
                    <a:lnTo>
                      <a:pt x="23352167" y="4295691"/>
                    </a:lnTo>
                    <a:lnTo>
                      <a:pt x="23207387" y="4295691"/>
                    </a:lnTo>
                    <a:lnTo>
                      <a:pt x="23207387" y="144780"/>
                    </a:lnTo>
                    <a:close/>
                    <a:moveTo>
                      <a:pt x="144780" y="4295691"/>
                    </a:moveTo>
                    <a:lnTo>
                      <a:pt x="23207387" y="4295691"/>
                    </a:lnTo>
                    <a:lnTo>
                      <a:pt x="23207387" y="4440470"/>
                    </a:lnTo>
                    <a:lnTo>
                      <a:pt x="144780" y="4440470"/>
                    </a:lnTo>
                    <a:lnTo>
                      <a:pt x="144780" y="4295691"/>
                    </a:lnTo>
                    <a:close/>
                    <a:moveTo>
                      <a:pt x="23207387" y="0"/>
                    </a:moveTo>
                    <a:lnTo>
                      <a:pt x="23352167" y="0"/>
                    </a:lnTo>
                    <a:lnTo>
                      <a:pt x="23352167" y="144780"/>
                    </a:lnTo>
                    <a:lnTo>
                      <a:pt x="23207387" y="144780"/>
                    </a:lnTo>
                    <a:lnTo>
                      <a:pt x="23207387" y="0"/>
                    </a:lnTo>
                    <a:close/>
                    <a:moveTo>
                      <a:pt x="0" y="0"/>
                    </a:moveTo>
                    <a:lnTo>
                      <a:pt x="144780" y="0"/>
                    </a:lnTo>
                    <a:lnTo>
                      <a:pt x="144780" y="144780"/>
                    </a:lnTo>
                    <a:lnTo>
                      <a:pt x="0" y="144780"/>
                    </a:lnTo>
                    <a:lnTo>
                      <a:pt x="0" y="0"/>
                    </a:lnTo>
                    <a:close/>
                    <a:moveTo>
                      <a:pt x="144780" y="0"/>
                    </a:moveTo>
                    <a:lnTo>
                      <a:pt x="23207387" y="0"/>
                    </a:lnTo>
                    <a:lnTo>
                      <a:pt x="23207387" y="144780"/>
                    </a:lnTo>
                    <a:lnTo>
                      <a:pt x="144780" y="144780"/>
                    </a:lnTo>
                    <a:lnTo>
                      <a:pt x="144780" y="0"/>
                    </a:lnTo>
                    <a:close/>
                  </a:path>
                </a:pathLst>
              </a:custGeom>
              <a:solidFill>
                <a:srgbClr val="000000"/>
              </a:solidFill>
            </p:spPr>
          </p:sp>
        </p:grpSp>
        <p:sp>
          <p:nvSpPr>
            <p:cNvPr name="TextBox 6" id="6"/>
            <p:cNvSpPr txBox="true"/>
            <p:nvPr/>
          </p:nvSpPr>
          <p:spPr>
            <a:xfrm rot="0">
              <a:off x="242936" y="138543"/>
              <a:ext cx="3571609" cy="475403"/>
            </a:xfrm>
            <a:prstGeom prst="rect">
              <a:avLst/>
            </a:prstGeom>
          </p:spPr>
          <p:txBody>
            <a:bodyPr anchor="t" rtlCol="false" tIns="0" lIns="0" bIns="0" rIns="0">
              <a:spAutoFit/>
            </a:bodyPr>
            <a:lstStyle/>
            <a:p>
              <a:pPr algn="ctr" marL="0" indent="0" lvl="0">
                <a:lnSpc>
                  <a:spcPts val="2989"/>
                </a:lnSpc>
                <a:spcBef>
                  <a:spcPct val="0"/>
                </a:spcBef>
              </a:pPr>
              <a:r>
                <a:rPr lang="en-US" sz="2299">
                  <a:solidFill>
                    <a:srgbClr val="000000"/>
                  </a:solidFill>
                  <a:latin typeface="DM Sans"/>
                  <a:ea typeface="DM Sans"/>
                  <a:cs typeface="DM Sans"/>
                  <a:sym typeface="DM Sans"/>
                </a:rPr>
                <a:t>nexttt!</a:t>
              </a:r>
            </a:p>
          </p:txBody>
        </p:sp>
      </p:grpSp>
      <p:sp>
        <p:nvSpPr>
          <p:cNvPr name="Freeform 7" id="7"/>
          <p:cNvSpPr/>
          <p:nvPr/>
        </p:nvSpPr>
        <p:spPr>
          <a:xfrm flipH="false" flipV="false" rot="0">
            <a:off x="47283" y="9258300"/>
            <a:ext cx="1803951" cy="1736117"/>
          </a:xfrm>
          <a:custGeom>
            <a:avLst/>
            <a:gdLst/>
            <a:ahLst/>
            <a:cxnLst/>
            <a:rect r="r" b="b" t="t" l="l"/>
            <a:pathLst>
              <a:path h="1736117" w="1803951">
                <a:moveTo>
                  <a:pt x="0" y="0"/>
                </a:moveTo>
                <a:lnTo>
                  <a:pt x="1803950" y="0"/>
                </a:lnTo>
                <a:lnTo>
                  <a:pt x="1803950" y="1736117"/>
                </a:lnTo>
                <a:lnTo>
                  <a:pt x="0" y="17361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6712649" y="-543010"/>
            <a:ext cx="1803951" cy="1736117"/>
          </a:xfrm>
          <a:custGeom>
            <a:avLst/>
            <a:gdLst/>
            <a:ahLst/>
            <a:cxnLst/>
            <a:rect r="r" b="b" t="t" l="l"/>
            <a:pathLst>
              <a:path h="1736117" w="1803951">
                <a:moveTo>
                  <a:pt x="0" y="0"/>
                </a:moveTo>
                <a:lnTo>
                  <a:pt x="1803951" y="0"/>
                </a:lnTo>
                <a:lnTo>
                  <a:pt x="1803951" y="1736118"/>
                </a:lnTo>
                <a:lnTo>
                  <a:pt x="0" y="17361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7973781" y="0"/>
            <a:ext cx="314219" cy="10287000"/>
            <a:chOff x="0" y="0"/>
            <a:chExt cx="82757" cy="2709333"/>
          </a:xfrm>
        </p:grpSpPr>
        <p:sp>
          <p:nvSpPr>
            <p:cNvPr name="Freeform 10" id="10"/>
            <p:cNvSpPr/>
            <p:nvPr/>
          </p:nvSpPr>
          <p:spPr>
            <a:xfrm flipH="false" flipV="false" rot="0">
              <a:off x="0" y="0"/>
              <a:ext cx="82757" cy="2709333"/>
            </a:xfrm>
            <a:custGeom>
              <a:avLst/>
              <a:gdLst/>
              <a:ahLst/>
              <a:cxnLst/>
              <a:rect r="r" b="b" t="t" l="l"/>
              <a:pathLst>
                <a:path h="2709333" w="82757">
                  <a:moveTo>
                    <a:pt x="0" y="0"/>
                  </a:moveTo>
                  <a:lnTo>
                    <a:pt x="82757" y="0"/>
                  </a:lnTo>
                  <a:lnTo>
                    <a:pt x="82757" y="2709333"/>
                  </a:lnTo>
                  <a:lnTo>
                    <a:pt x="0" y="2709333"/>
                  </a:lnTo>
                  <a:close/>
                </a:path>
              </a:pathLst>
            </a:custGeom>
            <a:solidFill>
              <a:srgbClr val="D1B9DC"/>
            </a:solidFill>
          </p:spPr>
        </p:sp>
        <p:sp>
          <p:nvSpPr>
            <p:cNvPr name="TextBox 11" id="11"/>
            <p:cNvSpPr txBox="true"/>
            <p:nvPr/>
          </p:nvSpPr>
          <p:spPr>
            <a:xfrm>
              <a:off x="0" y="-38100"/>
              <a:ext cx="82757" cy="2747433"/>
            </a:xfrm>
            <a:prstGeom prst="rect">
              <a:avLst/>
            </a:prstGeom>
          </p:spPr>
          <p:txBody>
            <a:bodyPr anchor="ctr" rtlCol="false" tIns="50800" lIns="50800" bIns="50800" rIns="50800"/>
            <a:lstStyle/>
            <a:p>
              <a:pPr algn="ctr">
                <a:lnSpc>
                  <a:spcPts val="3195"/>
                </a:lnSpc>
              </a:pPr>
            </a:p>
          </p:txBody>
        </p:sp>
      </p:grpSp>
      <p:grpSp>
        <p:nvGrpSpPr>
          <p:cNvPr name="Group 12" id="12"/>
          <p:cNvGrpSpPr/>
          <p:nvPr/>
        </p:nvGrpSpPr>
        <p:grpSpPr>
          <a:xfrm rot="0">
            <a:off x="0" y="0"/>
            <a:ext cx="314219" cy="10287000"/>
            <a:chOff x="0" y="0"/>
            <a:chExt cx="82757" cy="2709333"/>
          </a:xfrm>
        </p:grpSpPr>
        <p:sp>
          <p:nvSpPr>
            <p:cNvPr name="Freeform 13" id="13"/>
            <p:cNvSpPr/>
            <p:nvPr/>
          </p:nvSpPr>
          <p:spPr>
            <a:xfrm flipH="false" flipV="false" rot="0">
              <a:off x="0" y="0"/>
              <a:ext cx="82757" cy="2709333"/>
            </a:xfrm>
            <a:custGeom>
              <a:avLst/>
              <a:gdLst/>
              <a:ahLst/>
              <a:cxnLst/>
              <a:rect r="r" b="b" t="t" l="l"/>
              <a:pathLst>
                <a:path h="2709333" w="82757">
                  <a:moveTo>
                    <a:pt x="0" y="0"/>
                  </a:moveTo>
                  <a:lnTo>
                    <a:pt x="82757" y="0"/>
                  </a:lnTo>
                  <a:lnTo>
                    <a:pt x="82757" y="2709333"/>
                  </a:lnTo>
                  <a:lnTo>
                    <a:pt x="0" y="2709333"/>
                  </a:lnTo>
                  <a:close/>
                </a:path>
              </a:pathLst>
            </a:custGeom>
            <a:solidFill>
              <a:srgbClr val="D1B9DC"/>
            </a:solidFill>
          </p:spPr>
        </p:sp>
        <p:sp>
          <p:nvSpPr>
            <p:cNvPr name="TextBox 14" id="14"/>
            <p:cNvSpPr txBox="true"/>
            <p:nvPr/>
          </p:nvSpPr>
          <p:spPr>
            <a:xfrm>
              <a:off x="0" y="-38100"/>
              <a:ext cx="82757" cy="2747433"/>
            </a:xfrm>
            <a:prstGeom prst="rect">
              <a:avLst/>
            </a:prstGeom>
          </p:spPr>
          <p:txBody>
            <a:bodyPr anchor="ctr" rtlCol="false" tIns="50800" lIns="50800" bIns="50800" rIns="50800"/>
            <a:lstStyle/>
            <a:p>
              <a:pPr algn="ctr">
                <a:lnSpc>
                  <a:spcPts val="3195"/>
                </a:lnSpc>
              </a:pPr>
            </a:p>
          </p:txBody>
        </p:sp>
      </p:grpSp>
      <p:sp>
        <p:nvSpPr>
          <p:cNvPr name="Freeform 15" id="15"/>
          <p:cNvSpPr/>
          <p:nvPr/>
        </p:nvSpPr>
        <p:spPr>
          <a:xfrm flipH="false" flipV="false" rot="0">
            <a:off x="8703348" y="1193108"/>
            <a:ext cx="790695" cy="1191780"/>
          </a:xfrm>
          <a:custGeom>
            <a:avLst/>
            <a:gdLst/>
            <a:ahLst/>
            <a:cxnLst/>
            <a:rect r="r" b="b" t="t" l="l"/>
            <a:pathLst>
              <a:path h="1191780" w="790695">
                <a:moveTo>
                  <a:pt x="0" y="0"/>
                </a:moveTo>
                <a:lnTo>
                  <a:pt x="790694" y="0"/>
                </a:lnTo>
                <a:lnTo>
                  <a:pt x="790694" y="1191779"/>
                </a:lnTo>
                <a:lnTo>
                  <a:pt x="0" y="11917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455086" y="6851292"/>
            <a:ext cx="2792294" cy="3435708"/>
          </a:xfrm>
          <a:custGeom>
            <a:avLst/>
            <a:gdLst/>
            <a:ahLst/>
            <a:cxnLst/>
            <a:rect r="r" b="b" t="t" l="l"/>
            <a:pathLst>
              <a:path h="3435708" w="2792294">
                <a:moveTo>
                  <a:pt x="0" y="0"/>
                </a:moveTo>
                <a:lnTo>
                  <a:pt x="2792294" y="0"/>
                </a:lnTo>
                <a:lnTo>
                  <a:pt x="2792294" y="3435708"/>
                </a:lnTo>
                <a:lnTo>
                  <a:pt x="0" y="34357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2954780" y="3262631"/>
            <a:ext cx="5104976" cy="5040003"/>
          </a:xfrm>
          <a:custGeom>
            <a:avLst/>
            <a:gdLst/>
            <a:ahLst/>
            <a:cxnLst/>
            <a:rect r="r" b="b" t="t" l="l"/>
            <a:pathLst>
              <a:path h="5040003" w="5104976">
                <a:moveTo>
                  <a:pt x="0" y="0"/>
                </a:moveTo>
                <a:lnTo>
                  <a:pt x="5104975" y="0"/>
                </a:lnTo>
                <a:lnTo>
                  <a:pt x="5104975" y="5040004"/>
                </a:lnTo>
                <a:lnTo>
                  <a:pt x="0" y="5040004"/>
                </a:lnTo>
                <a:lnTo>
                  <a:pt x="0" y="0"/>
                </a:lnTo>
                <a:close/>
              </a:path>
            </a:pathLst>
          </a:custGeom>
          <a:blipFill>
            <a:blip r:embed="rId8">
              <a:alphaModFix amt="61000"/>
              <a:extLst>
                <a:ext uri="{96DAC541-7B7A-43D3-8B79-37D633B846F1}">
                  <asvg:svgBlip xmlns:asvg="http://schemas.microsoft.com/office/drawing/2016/SVG/main" r:embed="rId9"/>
                </a:ext>
              </a:extLst>
            </a:blip>
            <a:stretch>
              <a:fillRect l="0" t="0" r="0" b="0"/>
            </a:stretch>
          </a:blipFill>
        </p:spPr>
      </p:sp>
      <p:sp>
        <p:nvSpPr>
          <p:cNvPr name="TextBox 18" id="18"/>
          <p:cNvSpPr txBox="true"/>
          <p:nvPr/>
        </p:nvSpPr>
        <p:spPr>
          <a:xfrm rot="0">
            <a:off x="9097980" y="2254762"/>
            <a:ext cx="7836135" cy="4957644"/>
          </a:xfrm>
          <a:prstGeom prst="rect">
            <a:avLst/>
          </a:prstGeom>
        </p:spPr>
        <p:txBody>
          <a:bodyPr anchor="t" rtlCol="false" tIns="0" lIns="0" bIns="0" rIns="0">
            <a:spAutoFit/>
          </a:bodyPr>
          <a:lstStyle/>
          <a:p>
            <a:pPr algn="l" marL="730674" indent="-365337" lvl="1">
              <a:lnSpc>
                <a:spcPts val="4399"/>
              </a:lnSpc>
              <a:buFont typeface="Arial"/>
              <a:buChar char="•"/>
            </a:pPr>
            <a:r>
              <a:rPr lang="en-US" b="true" sz="3384">
                <a:solidFill>
                  <a:srgbClr val="000000"/>
                </a:solidFill>
                <a:latin typeface="DM Sans Bold"/>
                <a:ea typeface="DM Sans Bold"/>
                <a:cs typeface="DM Sans Bold"/>
                <a:sym typeface="DM Sans Bold"/>
              </a:rPr>
              <a:t>Essential for Functionality: </a:t>
            </a:r>
            <a:r>
              <a:rPr lang="en-US" sz="3384">
                <a:solidFill>
                  <a:srgbClr val="000000"/>
                </a:solidFill>
                <a:latin typeface="DM Sans"/>
                <a:ea typeface="DM Sans"/>
                <a:cs typeface="DM Sans"/>
                <a:sym typeface="DM Sans"/>
              </a:rPr>
              <a:t>Without an OS, computers cannot function.</a:t>
            </a:r>
          </a:p>
          <a:p>
            <a:pPr algn="l" marL="730674" indent="-365337" lvl="1">
              <a:lnSpc>
                <a:spcPts val="4399"/>
              </a:lnSpc>
              <a:buFont typeface="Arial"/>
              <a:buChar char="•"/>
            </a:pPr>
            <a:r>
              <a:rPr lang="en-US" b="true" sz="3384">
                <a:solidFill>
                  <a:srgbClr val="000000"/>
                </a:solidFill>
                <a:latin typeface="Canva Sans Bold"/>
                <a:ea typeface="Canva Sans Bold"/>
                <a:cs typeface="Canva Sans Bold"/>
                <a:sym typeface="Canva Sans Bold"/>
              </a:rPr>
              <a:t>User-Friendly Interface:</a:t>
            </a:r>
            <a:r>
              <a:rPr lang="en-US" sz="3384">
                <a:solidFill>
                  <a:srgbClr val="000000"/>
                </a:solidFill>
                <a:latin typeface="Canva Sans"/>
                <a:ea typeface="Canva Sans"/>
                <a:cs typeface="Canva Sans"/>
                <a:sym typeface="Canva Sans"/>
              </a:rPr>
              <a:t> Simplifies interaction with complex hardware.</a:t>
            </a:r>
          </a:p>
          <a:p>
            <a:pPr algn="l" marL="730674" indent="-365337" lvl="1">
              <a:lnSpc>
                <a:spcPts val="4399"/>
              </a:lnSpc>
              <a:buFont typeface="Arial"/>
              <a:buChar char="•"/>
            </a:pPr>
            <a:r>
              <a:rPr lang="en-US" b="true" sz="3384">
                <a:solidFill>
                  <a:srgbClr val="000000"/>
                </a:solidFill>
                <a:latin typeface="DM Sans Bold"/>
                <a:ea typeface="DM Sans Bold"/>
                <a:cs typeface="DM Sans Bold"/>
                <a:sym typeface="DM Sans Bold"/>
              </a:rPr>
              <a:t>Efficiency:</a:t>
            </a:r>
            <a:r>
              <a:rPr lang="en-US" sz="3384">
                <a:solidFill>
                  <a:srgbClr val="000000"/>
                </a:solidFill>
                <a:latin typeface="DM Sans"/>
                <a:ea typeface="DM Sans"/>
                <a:cs typeface="DM Sans"/>
                <a:sym typeface="DM Sans"/>
              </a:rPr>
              <a:t> Optimizes resource use, enhancing overall performance.</a:t>
            </a:r>
          </a:p>
          <a:p>
            <a:pPr algn="l">
              <a:lnSpc>
                <a:spcPts val="4399"/>
              </a:lnSpc>
            </a:pPr>
          </a:p>
        </p:txBody>
      </p:sp>
      <p:sp>
        <p:nvSpPr>
          <p:cNvPr name="TextBox 19" id="19"/>
          <p:cNvSpPr txBox="true"/>
          <p:nvPr/>
        </p:nvSpPr>
        <p:spPr>
          <a:xfrm rot="0">
            <a:off x="2476907" y="1478858"/>
            <a:ext cx="6226440" cy="1549974"/>
          </a:xfrm>
          <a:prstGeom prst="rect">
            <a:avLst/>
          </a:prstGeom>
        </p:spPr>
        <p:txBody>
          <a:bodyPr anchor="t" rtlCol="false" tIns="0" lIns="0" bIns="0" rIns="0">
            <a:spAutoFit/>
          </a:bodyPr>
          <a:lstStyle/>
          <a:p>
            <a:pPr algn="ctr">
              <a:lnSpc>
                <a:spcPts val="5781"/>
              </a:lnSpc>
            </a:pPr>
            <a:r>
              <a:rPr lang="en-US" sz="7227">
                <a:solidFill>
                  <a:srgbClr val="B678E6"/>
                </a:solidFill>
                <a:latin typeface="Shrikhand"/>
                <a:ea typeface="Shrikhand"/>
                <a:cs typeface="Shrikhand"/>
                <a:sym typeface="Shrikhand"/>
              </a:rPr>
              <a:t>Why  OS Exist?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9F0"/>
        </a:solidFill>
      </p:bgPr>
    </p:bg>
    <p:spTree>
      <p:nvGrpSpPr>
        <p:cNvPr id="1" name=""/>
        <p:cNvGrpSpPr/>
        <p:nvPr/>
      </p:nvGrpSpPr>
      <p:grpSpPr>
        <a:xfrm>
          <a:off x="0" y="0"/>
          <a:ext cx="0" cy="0"/>
          <a:chOff x="0" y="0"/>
          <a:chExt cx="0" cy="0"/>
        </a:xfrm>
      </p:grpSpPr>
      <p:grpSp>
        <p:nvGrpSpPr>
          <p:cNvPr name="Group 2" id="2"/>
          <p:cNvGrpSpPr/>
          <p:nvPr/>
        </p:nvGrpSpPr>
        <p:grpSpPr>
          <a:xfrm rot="0">
            <a:off x="9551047" y="806499"/>
            <a:ext cx="8103906" cy="8042976"/>
            <a:chOff x="0" y="0"/>
            <a:chExt cx="60349975" cy="59896221"/>
          </a:xfrm>
        </p:grpSpPr>
        <p:sp>
          <p:nvSpPr>
            <p:cNvPr name="Freeform 3" id="3"/>
            <p:cNvSpPr/>
            <p:nvPr/>
          </p:nvSpPr>
          <p:spPr>
            <a:xfrm flipH="false" flipV="false" rot="0">
              <a:off x="72390" y="72390"/>
              <a:ext cx="60205196" cy="59751444"/>
            </a:xfrm>
            <a:custGeom>
              <a:avLst/>
              <a:gdLst/>
              <a:ahLst/>
              <a:cxnLst/>
              <a:rect r="r" b="b" t="t" l="l"/>
              <a:pathLst>
                <a:path h="59751444" w="60205196">
                  <a:moveTo>
                    <a:pt x="0" y="0"/>
                  </a:moveTo>
                  <a:lnTo>
                    <a:pt x="60205196" y="0"/>
                  </a:lnTo>
                  <a:lnTo>
                    <a:pt x="60205196" y="59751444"/>
                  </a:lnTo>
                  <a:lnTo>
                    <a:pt x="0" y="59751444"/>
                  </a:lnTo>
                  <a:lnTo>
                    <a:pt x="0" y="0"/>
                  </a:lnTo>
                  <a:close/>
                </a:path>
              </a:pathLst>
            </a:custGeom>
            <a:solidFill>
              <a:srgbClr val="D1B9DC"/>
            </a:solidFill>
          </p:spPr>
        </p:sp>
        <p:sp>
          <p:nvSpPr>
            <p:cNvPr name="Freeform 4" id="4"/>
            <p:cNvSpPr/>
            <p:nvPr/>
          </p:nvSpPr>
          <p:spPr>
            <a:xfrm flipH="false" flipV="false" rot="0">
              <a:off x="0" y="0"/>
              <a:ext cx="60349978" cy="59896220"/>
            </a:xfrm>
            <a:custGeom>
              <a:avLst/>
              <a:gdLst/>
              <a:ahLst/>
              <a:cxnLst/>
              <a:rect r="r" b="b" t="t" l="l"/>
              <a:pathLst>
                <a:path h="59896220" w="60349978">
                  <a:moveTo>
                    <a:pt x="60205193" y="59751441"/>
                  </a:moveTo>
                  <a:lnTo>
                    <a:pt x="60349978" y="59751441"/>
                  </a:lnTo>
                  <a:lnTo>
                    <a:pt x="60349978" y="59896220"/>
                  </a:lnTo>
                  <a:lnTo>
                    <a:pt x="60205193" y="59896220"/>
                  </a:lnTo>
                  <a:lnTo>
                    <a:pt x="60205193" y="59751441"/>
                  </a:lnTo>
                  <a:close/>
                  <a:moveTo>
                    <a:pt x="0" y="144780"/>
                  </a:moveTo>
                  <a:lnTo>
                    <a:pt x="144780" y="144780"/>
                  </a:lnTo>
                  <a:lnTo>
                    <a:pt x="144780" y="59751441"/>
                  </a:lnTo>
                  <a:lnTo>
                    <a:pt x="0" y="59751441"/>
                  </a:lnTo>
                  <a:lnTo>
                    <a:pt x="0" y="144780"/>
                  </a:lnTo>
                  <a:close/>
                  <a:moveTo>
                    <a:pt x="0" y="59751441"/>
                  </a:moveTo>
                  <a:lnTo>
                    <a:pt x="144780" y="59751441"/>
                  </a:lnTo>
                  <a:lnTo>
                    <a:pt x="144780" y="59896220"/>
                  </a:lnTo>
                  <a:lnTo>
                    <a:pt x="0" y="59896220"/>
                  </a:lnTo>
                  <a:lnTo>
                    <a:pt x="0" y="59751441"/>
                  </a:lnTo>
                  <a:close/>
                  <a:moveTo>
                    <a:pt x="60205193" y="144780"/>
                  </a:moveTo>
                  <a:lnTo>
                    <a:pt x="60349978" y="144780"/>
                  </a:lnTo>
                  <a:lnTo>
                    <a:pt x="60349978" y="59751441"/>
                  </a:lnTo>
                  <a:lnTo>
                    <a:pt x="60205193" y="59751441"/>
                  </a:lnTo>
                  <a:lnTo>
                    <a:pt x="60205193" y="144780"/>
                  </a:lnTo>
                  <a:close/>
                  <a:moveTo>
                    <a:pt x="144780" y="59751441"/>
                  </a:moveTo>
                  <a:lnTo>
                    <a:pt x="60205193" y="59751441"/>
                  </a:lnTo>
                  <a:lnTo>
                    <a:pt x="60205193" y="59896220"/>
                  </a:lnTo>
                  <a:lnTo>
                    <a:pt x="144780" y="59896220"/>
                  </a:lnTo>
                  <a:lnTo>
                    <a:pt x="144780" y="59751441"/>
                  </a:lnTo>
                  <a:close/>
                  <a:moveTo>
                    <a:pt x="60205193" y="0"/>
                  </a:moveTo>
                  <a:lnTo>
                    <a:pt x="60349978" y="0"/>
                  </a:lnTo>
                  <a:lnTo>
                    <a:pt x="60349978" y="144780"/>
                  </a:lnTo>
                  <a:lnTo>
                    <a:pt x="60205193" y="144780"/>
                  </a:lnTo>
                  <a:lnTo>
                    <a:pt x="60205193" y="0"/>
                  </a:lnTo>
                  <a:close/>
                  <a:moveTo>
                    <a:pt x="0" y="0"/>
                  </a:moveTo>
                  <a:lnTo>
                    <a:pt x="144780" y="0"/>
                  </a:lnTo>
                  <a:lnTo>
                    <a:pt x="144780" y="144780"/>
                  </a:lnTo>
                  <a:lnTo>
                    <a:pt x="0" y="144780"/>
                  </a:lnTo>
                  <a:lnTo>
                    <a:pt x="0" y="0"/>
                  </a:lnTo>
                  <a:close/>
                  <a:moveTo>
                    <a:pt x="144780" y="0"/>
                  </a:moveTo>
                  <a:lnTo>
                    <a:pt x="60205193" y="0"/>
                  </a:lnTo>
                  <a:lnTo>
                    <a:pt x="60205193" y="144780"/>
                  </a:lnTo>
                  <a:lnTo>
                    <a:pt x="144780" y="144780"/>
                  </a:lnTo>
                  <a:lnTo>
                    <a:pt x="144780" y="0"/>
                  </a:lnTo>
                  <a:close/>
                </a:path>
              </a:pathLst>
            </a:custGeom>
            <a:solidFill>
              <a:srgbClr val="000000"/>
            </a:solidFill>
          </p:spPr>
        </p:sp>
      </p:grpSp>
      <p:grpSp>
        <p:nvGrpSpPr>
          <p:cNvPr name="Group 5" id="5"/>
          <p:cNvGrpSpPr/>
          <p:nvPr/>
        </p:nvGrpSpPr>
        <p:grpSpPr>
          <a:xfrm rot="0">
            <a:off x="633046" y="9243581"/>
            <a:ext cx="17021908" cy="952782"/>
            <a:chOff x="0" y="0"/>
            <a:chExt cx="12841572" cy="718792"/>
          </a:xfrm>
        </p:grpSpPr>
        <p:sp>
          <p:nvSpPr>
            <p:cNvPr name="Freeform 6" id="6"/>
            <p:cNvSpPr/>
            <p:nvPr/>
          </p:nvSpPr>
          <p:spPr>
            <a:xfrm flipH="false" flipV="false" rot="0">
              <a:off x="0" y="0"/>
              <a:ext cx="12841572" cy="718792"/>
            </a:xfrm>
            <a:custGeom>
              <a:avLst/>
              <a:gdLst/>
              <a:ahLst/>
              <a:cxnLst/>
              <a:rect r="r" b="b" t="t" l="l"/>
              <a:pathLst>
                <a:path h="718792" w="12841572">
                  <a:moveTo>
                    <a:pt x="0" y="0"/>
                  </a:moveTo>
                  <a:lnTo>
                    <a:pt x="12841572" y="0"/>
                  </a:lnTo>
                  <a:lnTo>
                    <a:pt x="12841572" y="718792"/>
                  </a:lnTo>
                  <a:lnTo>
                    <a:pt x="0" y="718792"/>
                  </a:lnTo>
                  <a:close/>
                </a:path>
              </a:pathLst>
            </a:custGeom>
            <a:solidFill>
              <a:srgbClr val="FFF9F0"/>
            </a:solidFill>
            <a:ln w="9525" cap="sq">
              <a:solidFill>
                <a:srgbClr val="000000"/>
              </a:solidFill>
              <a:prstDash val="solid"/>
              <a:miter/>
            </a:ln>
          </p:spPr>
        </p:sp>
        <p:sp>
          <p:nvSpPr>
            <p:cNvPr name="TextBox 7" id="7"/>
            <p:cNvSpPr txBox="true"/>
            <p:nvPr/>
          </p:nvSpPr>
          <p:spPr>
            <a:xfrm>
              <a:off x="0" y="-38100"/>
              <a:ext cx="12841572" cy="756892"/>
            </a:xfrm>
            <a:prstGeom prst="rect">
              <a:avLst/>
            </a:prstGeom>
          </p:spPr>
          <p:txBody>
            <a:bodyPr anchor="ctr" rtlCol="false" tIns="254000" lIns="254000" bIns="254000" rIns="254000"/>
            <a:lstStyle/>
            <a:p>
              <a:pPr algn="ctr">
                <a:lnSpc>
                  <a:spcPts val="2100"/>
                </a:lnSpc>
              </a:pPr>
            </a:p>
          </p:txBody>
        </p:sp>
      </p:grpSp>
      <p:sp>
        <p:nvSpPr>
          <p:cNvPr name="Freeform 8" id="8"/>
          <p:cNvSpPr/>
          <p:nvPr/>
        </p:nvSpPr>
        <p:spPr>
          <a:xfrm flipH="false" flipV="false" rot="0">
            <a:off x="8085542" y="2425955"/>
            <a:ext cx="661114" cy="676468"/>
          </a:xfrm>
          <a:custGeom>
            <a:avLst/>
            <a:gdLst/>
            <a:ahLst/>
            <a:cxnLst/>
            <a:rect r="r" b="b" t="t" l="l"/>
            <a:pathLst>
              <a:path h="676468" w="661114">
                <a:moveTo>
                  <a:pt x="0" y="0"/>
                </a:moveTo>
                <a:lnTo>
                  <a:pt x="661114" y="0"/>
                </a:lnTo>
                <a:lnTo>
                  <a:pt x="661114" y="676467"/>
                </a:lnTo>
                <a:lnTo>
                  <a:pt x="0" y="6764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144322" y="2425955"/>
            <a:ext cx="661114" cy="676468"/>
          </a:xfrm>
          <a:custGeom>
            <a:avLst/>
            <a:gdLst/>
            <a:ahLst/>
            <a:cxnLst/>
            <a:rect r="r" b="b" t="t" l="l"/>
            <a:pathLst>
              <a:path h="676468" w="661114">
                <a:moveTo>
                  <a:pt x="0" y="0"/>
                </a:moveTo>
                <a:lnTo>
                  <a:pt x="661114" y="0"/>
                </a:lnTo>
                <a:lnTo>
                  <a:pt x="661114" y="676467"/>
                </a:lnTo>
                <a:lnTo>
                  <a:pt x="0" y="6764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633046" y="4301294"/>
            <a:ext cx="8918001" cy="4548181"/>
          </a:xfrm>
          <a:custGeom>
            <a:avLst/>
            <a:gdLst/>
            <a:ahLst/>
            <a:cxnLst/>
            <a:rect r="r" b="b" t="t" l="l"/>
            <a:pathLst>
              <a:path h="4548181" w="8918001">
                <a:moveTo>
                  <a:pt x="0" y="0"/>
                </a:moveTo>
                <a:lnTo>
                  <a:pt x="8918001" y="0"/>
                </a:lnTo>
                <a:lnTo>
                  <a:pt x="8918001" y="4548181"/>
                </a:lnTo>
                <a:lnTo>
                  <a:pt x="0" y="4548181"/>
                </a:lnTo>
                <a:lnTo>
                  <a:pt x="0" y="0"/>
                </a:lnTo>
                <a:close/>
              </a:path>
            </a:pathLst>
          </a:custGeom>
          <a:blipFill>
            <a:blip r:embed="rId4"/>
            <a:stretch>
              <a:fillRect l="0" t="0" r="0" b="0"/>
            </a:stretch>
          </a:blipFill>
        </p:spPr>
      </p:sp>
      <p:sp>
        <p:nvSpPr>
          <p:cNvPr name="TextBox 11" id="11"/>
          <p:cNvSpPr txBox="true"/>
          <p:nvPr/>
        </p:nvSpPr>
        <p:spPr>
          <a:xfrm rot="0">
            <a:off x="1805436" y="1554513"/>
            <a:ext cx="6280105" cy="2352675"/>
          </a:xfrm>
          <a:prstGeom prst="rect">
            <a:avLst/>
          </a:prstGeom>
        </p:spPr>
        <p:txBody>
          <a:bodyPr anchor="t" rtlCol="false" tIns="0" lIns="0" bIns="0" rIns="0">
            <a:spAutoFit/>
          </a:bodyPr>
          <a:lstStyle/>
          <a:p>
            <a:pPr algn="ctr">
              <a:lnSpc>
                <a:spcPts val="9000"/>
              </a:lnSpc>
            </a:pPr>
            <a:r>
              <a:rPr lang="en-US" sz="9000">
                <a:solidFill>
                  <a:srgbClr val="D1B9DC"/>
                </a:solidFill>
                <a:latin typeface="Shrikhand"/>
                <a:ea typeface="Shrikhand"/>
                <a:cs typeface="Shrikhand"/>
                <a:sym typeface="Shrikhand"/>
              </a:rPr>
              <a:t>Operating System</a:t>
            </a:r>
          </a:p>
        </p:txBody>
      </p:sp>
      <p:sp>
        <p:nvSpPr>
          <p:cNvPr name="TextBox 12" id="12"/>
          <p:cNvSpPr txBox="true"/>
          <p:nvPr/>
        </p:nvSpPr>
        <p:spPr>
          <a:xfrm rot="0">
            <a:off x="10648341" y="1596750"/>
            <a:ext cx="5466009" cy="389255"/>
          </a:xfrm>
          <a:prstGeom prst="rect">
            <a:avLst/>
          </a:prstGeom>
        </p:spPr>
        <p:txBody>
          <a:bodyPr anchor="t" rtlCol="false" tIns="0" lIns="0" bIns="0" rIns="0">
            <a:spAutoFit/>
          </a:bodyPr>
          <a:lstStyle/>
          <a:p>
            <a:pPr algn="ctr">
              <a:lnSpc>
                <a:spcPts val="3220"/>
              </a:lnSpc>
            </a:pPr>
            <a:r>
              <a:rPr lang="en-US" sz="2300" u="none">
                <a:solidFill>
                  <a:srgbClr val="000000"/>
                </a:solidFill>
                <a:latin typeface="DM Sans"/>
                <a:ea typeface="DM Sans"/>
                <a:cs typeface="DM Sans"/>
                <a:sym typeface="DM Sans"/>
              </a:rPr>
              <a:t>Did You Know?</a:t>
            </a:r>
          </a:p>
        </p:txBody>
      </p:sp>
      <p:sp>
        <p:nvSpPr>
          <p:cNvPr name="TextBox 13" id="13"/>
          <p:cNvSpPr txBox="true"/>
          <p:nvPr/>
        </p:nvSpPr>
        <p:spPr>
          <a:xfrm rot="0">
            <a:off x="9682633" y="1938380"/>
            <a:ext cx="7972321" cy="6292485"/>
          </a:xfrm>
          <a:prstGeom prst="rect">
            <a:avLst/>
          </a:prstGeom>
        </p:spPr>
        <p:txBody>
          <a:bodyPr anchor="t" rtlCol="false" tIns="0" lIns="0" bIns="0" rIns="0">
            <a:spAutoFit/>
          </a:bodyPr>
          <a:lstStyle/>
          <a:p>
            <a:pPr algn="ctr">
              <a:lnSpc>
                <a:spcPts val="3870"/>
              </a:lnSpc>
            </a:pPr>
          </a:p>
          <a:p>
            <a:pPr algn="ctr" marL="596830" indent="-298415" lvl="1">
              <a:lnSpc>
                <a:spcPts val="3870"/>
              </a:lnSpc>
              <a:buFont typeface="Arial"/>
              <a:buChar char="•"/>
            </a:pPr>
            <a:r>
              <a:rPr lang="en-US" b="true" sz="2764">
                <a:solidFill>
                  <a:srgbClr val="000000"/>
                </a:solidFill>
                <a:latin typeface="Canva Sans Bold"/>
                <a:ea typeface="Canva Sans Bold"/>
                <a:cs typeface="Canva Sans Bold"/>
                <a:sym typeface="Canva Sans Bold"/>
              </a:rPr>
              <a:t>An Operating System (OS) is the main program in a computer.</a:t>
            </a:r>
          </a:p>
          <a:p>
            <a:pPr algn="ctr" marL="596830" indent="-298415" lvl="1">
              <a:lnSpc>
                <a:spcPts val="3870"/>
              </a:lnSpc>
              <a:buFont typeface="Arial"/>
              <a:buChar char="•"/>
            </a:pPr>
            <a:r>
              <a:rPr lang="en-US" b="true" sz="2764">
                <a:solidFill>
                  <a:srgbClr val="000000"/>
                </a:solidFill>
                <a:latin typeface="Canva Sans Bold"/>
                <a:ea typeface="Canva Sans Bold"/>
                <a:cs typeface="Canva Sans Bold"/>
                <a:sym typeface="Canva Sans Bold"/>
              </a:rPr>
              <a:t>It helps the computer parts (like the screen, keyboard, and memory) talk to each other.</a:t>
            </a:r>
          </a:p>
          <a:p>
            <a:pPr algn="ctr" marL="596830" indent="-298415" lvl="1">
              <a:lnSpc>
                <a:spcPts val="3870"/>
              </a:lnSpc>
              <a:buFont typeface="Arial"/>
              <a:buChar char="•"/>
            </a:pPr>
            <a:r>
              <a:rPr lang="en-US" b="true" sz="2764">
                <a:solidFill>
                  <a:srgbClr val="000000"/>
                </a:solidFill>
                <a:latin typeface="Canva Sans Bold"/>
                <a:ea typeface="Canva Sans Bold"/>
                <a:cs typeface="Canva Sans Bold"/>
                <a:sym typeface="Canva Sans Bold"/>
              </a:rPr>
              <a:t>The OS makes sure apps (like games or videos) work properly.</a:t>
            </a:r>
          </a:p>
          <a:p>
            <a:pPr algn="ctr" marL="596830" indent="-298415" lvl="1">
              <a:lnSpc>
                <a:spcPts val="3870"/>
              </a:lnSpc>
              <a:buFont typeface="Arial"/>
              <a:buChar char="•"/>
            </a:pPr>
            <a:r>
              <a:rPr lang="en-US" b="true" sz="2764">
                <a:solidFill>
                  <a:srgbClr val="000000"/>
                </a:solidFill>
                <a:latin typeface="Canva Sans Bold"/>
                <a:ea typeface="Canva Sans Bold"/>
                <a:cs typeface="Canva Sans Bold"/>
                <a:sym typeface="Canva Sans Bold"/>
              </a:rPr>
              <a:t>It helps keep your computer safe and running well.</a:t>
            </a:r>
          </a:p>
          <a:p>
            <a:pPr algn="ctr" marL="596830" indent="-298415" lvl="1">
              <a:lnSpc>
                <a:spcPts val="3870"/>
              </a:lnSpc>
              <a:buFont typeface="Arial"/>
              <a:buChar char="•"/>
            </a:pPr>
            <a:r>
              <a:rPr lang="en-US" b="true" sz="2764">
                <a:solidFill>
                  <a:srgbClr val="000000"/>
                </a:solidFill>
                <a:latin typeface="Canva Sans Bold"/>
                <a:ea typeface="Canva Sans Bold"/>
                <a:cs typeface="Canva Sans Bold"/>
                <a:sym typeface="Canva Sans Bold"/>
              </a:rPr>
              <a:t>Without an OS, your computer wouldn’t know how to do anything!</a:t>
            </a:r>
          </a:p>
          <a:p>
            <a:pPr algn="ctr">
              <a:lnSpc>
                <a:spcPts val="3870"/>
              </a:lnSpc>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FF9F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3991485" y="-4018628"/>
            <a:ext cx="10305030" cy="18342286"/>
          </a:xfrm>
          <a:custGeom>
            <a:avLst/>
            <a:gdLst/>
            <a:ahLst/>
            <a:cxnLst/>
            <a:rect r="r" b="b" t="t" l="l"/>
            <a:pathLst>
              <a:path h="18342286" w="10305030">
                <a:moveTo>
                  <a:pt x="0" y="0"/>
                </a:moveTo>
                <a:lnTo>
                  <a:pt x="10305030" y="0"/>
                </a:lnTo>
                <a:lnTo>
                  <a:pt x="10305030" y="18342286"/>
                </a:lnTo>
                <a:lnTo>
                  <a:pt x="0" y="183422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90682" y="1690542"/>
            <a:ext cx="18882431" cy="6907174"/>
            <a:chOff x="0" y="0"/>
            <a:chExt cx="144899674" cy="53004151"/>
          </a:xfrm>
        </p:grpSpPr>
        <p:sp>
          <p:nvSpPr>
            <p:cNvPr name="Freeform 4" id="4"/>
            <p:cNvSpPr/>
            <p:nvPr/>
          </p:nvSpPr>
          <p:spPr>
            <a:xfrm flipH="false" flipV="false" rot="0">
              <a:off x="72390" y="72390"/>
              <a:ext cx="144754900" cy="52859368"/>
            </a:xfrm>
            <a:custGeom>
              <a:avLst/>
              <a:gdLst/>
              <a:ahLst/>
              <a:cxnLst/>
              <a:rect r="r" b="b" t="t" l="l"/>
              <a:pathLst>
                <a:path h="52859368" w="144754900">
                  <a:moveTo>
                    <a:pt x="0" y="0"/>
                  </a:moveTo>
                  <a:lnTo>
                    <a:pt x="144754900" y="0"/>
                  </a:lnTo>
                  <a:lnTo>
                    <a:pt x="144754900" y="52859368"/>
                  </a:lnTo>
                  <a:lnTo>
                    <a:pt x="0" y="52859368"/>
                  </a:lnTo>
                  <a:lnTo>
                    <a:pt x="0" y="0"/>
                  </a:lnTo>
                  <a:close/>
                </a:path>
              </a:pathLst>
            </a:custGeom>
            <a:solidFill>
              <a:srgbClr val="FFF9F0"/>
            </a:solidFill>
          </p:spPr>
        </p:sp>
        <p:sp>
          <p:nvSpPr>
            <p:cNvPr name="Freeform 5" id="5"/>
            <p:cNvSpPr/>
            <p:nvPr/>
          </p:nvSpPr>
          <p:spPr>
            <a:xfrm flipH="false" flipV="false" rot="0">
              <a:off x="0" y="0"/>
              <a:ext cx="144899670" cy="53004151"/>
            </a:xfrm>
            <a:custGeom>
              <a:avLst/>
              <a:gdLst/>
              <a:ahLst/>
              <a:cxnLst/>
              <a:rect r="r" b="b" t="t" l="l"/>
              <a:pathLst>
                <a:path h="53004151" w="144899670">
                  <a:moveTo>
                    <a:pt x="144754898" y="52859372"/>
                  </a:moveTo>
                  <a:lnTo>
                    <a:pt x="144899670" y="52859372"/>
                  </a:lnTo>
                  <a:lnTo>
                    <a:pt x="144899670" y="53004151"/>
                  </a:lnTo>
                  <a:lnTo>
                    <a:pt x="144754898" y="53004151"/>
                  </a:lnTo>
                  <a:lnTo>
                    <a:pt x="144754898" y="52859372"/>
                  </a:lnTo>
                  <a:close/>
                  <a:moveTo>
                    <a:pt x="0" y="144780"/>
                  </a:moveTo>
                  <a:lnTo>
                    <a:pt x="144780" y="144780"/>
                  </a:lnTo>
                  <a:lnTo>
                    <a:pt x="144780" y="52859372"/>
                  </a:lnTo>
                  <a:lnTo>
                    <a:pt x="0" y="52859372"/>
                  </a:lnTo>
                  <a:lnTo>
                    <a:pt x="0" y="144780"/>
                  </a:lnTo>
                  <a:close/>
                  <a:moveTo>
                    <a:pt x="0" y="52859372"/>
                  </a:moveTo>
                  <a:lnTo>
                    <a:pt x="144780" y="52859372"/>
                  </a:lnTo>
                  <a:lnTo>
                    <a:pt x="144780" y="53004151"/>
                  </a:lnTo>
                  <a:lnTo>
                    <a:pt x="0" y="53004151"/>
                  </a:lnTo>
                  <a:lnTo>
                    <a:pt x="0" y="52859372"/>
                  </a:lnTo>
                  <a:close/>
                  <a:moveTo>
                    <a:pt x="144754898" y="144780"/>
                  </a:moveTo>
                  <a:lnTo>
                    <a:pt x="144899670" y="144780"/>
                  </a:lnTo>
                  <a:lnTo>
                    <a:pt x="144899670" y="52859372"/>
                  </a:lnTo>
                  <a:lnTo>
                    <a:pt x="144754898" y="52859372"/>
                  </a:lnTo>
                  <a:lnTo>
                    <a:pt x="144754898" y="144780"/>
                  </a:lnTo>
                  <a:close/>
                  <a:moveTo>
                    <a:pt x="144780" y="52859372"/>
                  </a:moveTo>
                  <a:lnTo>
                    <a:pt x="144754898" y="52859372"/>
                  </a:lnTo>
                  <a:lnTo>
                    <a:pt x="144754898" y="53004151"/>
                  </a:lnTo>
                  <a:lnTo>
                    <a:pt x="144780" y="53004151"/>
                  </a:lnTo>
                  <a:lnTo>
                    <a:pt x="144780" y="52859372"/>
                  </a:lnTo>
                  <a:close/>
                  <a:moveTo>
                    <a:pt x="144754898" y="0"/>
                  </a:moveTo>
                  <a:lnTo>
                    <a:pt x="144899670" y="0"/>
                  </a:lnTo>
                  <a:lnTo>
                    <a:pt x="144899670" y="144780"/>
                  </a:lnTo>
                  <a:lnTo>
                    <a:pt x="144754898" y="144780"/>
                  </a:lnTo>
                  <a:lnTo>
                    <a:pt x="144754898" y="0"/>
                  </a:lnTo>
                  <a:close/>
                  <a:moveTo>
                    <a:pt x="0" y="0"/>
                  </a:moveTo>
                  <a:lnTo>
                    <a:pt x="144780" y="0"/>
                  </a:lnTo>
                  <a:lnTo>
                    <a:pt x="144780" y="144780"/>
                  </a:lnTo>
                  <a:lnTo>
                    <a:pt x="0" y="144780"/>
                  </a:lnTo>
                  <a:lnTo>
                    <a:pt x="0" y="0"/>
                  </a:lnTo>
                  <a:close/>
                  <a:moveTo>
                    <a:pt x="144780" y="0"/>
                  </a:moveTo>
                  <a:lnTo>
                    <a:pt x="144754898" y="0"/>
                  </a:lnTo>
                  <a:lnTo>
                    <a:pt x="144754898" y="144780"/>
                  </a:lnTo>
                  <a:lnTo>
                    <a:pt x="144780" y="144780"/>
                  </a:lnTo>
                  <a:lnTo>
                    <a:pt x="144780" y="0"/>
                  </a:lnTo>
                  <a:close/>
                </a:path>
              </a:pathLst>
            </a:custGeom>
            <a:solidFill>
              <a:srgbClr val="000000"/>
            </a:solidFill>
          </p:spPr>
        </p:sp>
      </p:grpSp>
      <p:sp>
        <p:nvSpPr>
          <p:cNvPr name="TextBox 6" id="6"/>
          <p:cNvSpPr txBox="true"/>
          <p:nvPr/>
        </p:nvSpPr>
        <p:spPr>
          <a:xfrm rot="0">
            <a:off x="4991507" y="3476625"/>
            <a:ext cx="8304985" cy="2352675"/>
          </a:xfrm>
          <a:prstGeom prst="rect">
            <a:avLst/>
          </a:prstGeom>
        </p:spPr>
        <p:txBody>
          <a:bodyPr anchor="t" rtlCol="false" tIns="0" lIns="0" bIns="0" rIns="0">
            <a:spAutoFit/>
          </a:bodyPr>
          <a:lstStyle/>
          <a:p>
            <a:pPr algn="ctr" marL="0" indent="0" lvl="0">
              <a:lnSpc>
                <a:spcPts val="9000"/>
              </a:lnSpc>
            </a:pPr>
            <a:r>
              <a:rPr lang="en-US" sz="9000">
                <a:solidFill>
                  <a:srgbClr val="D1B9DC"/>
                </a:solidFill>
                <a:latin typeface="Shrikhand"/>
                <a:ea typeface="Shrikhand"/>
                <a:cs typeface="Shrikhand"/>
                <a:sym typeface="Shrikhand"/>
              </a:rPr>
              <a:t>Thank you for listening!</a:t>
            </a:r>
          </a:p>
        </p:txBody>
      </p:sp>
      <p:grpSp>
        <p:nvGrpSpPr>
          <p:cNvPr name="Group 7" id="7"/>
          <p:cNvGrpSpPr/>
          <p:nvPr/>
        </p:nvGrpSpPr>
        <p:grpSpPr>
          <a:xfrm rot="-5400000">
            <a:off x="8986891" y="985891"/>
            <a:ext cx="314219" cy="18288000"/>
            <a:chOff x="0" y="0"/>
            <a:chExt cx="82757" cy="4816593"/>
          </a:xfrm>
        </p:grpSpPr>
        <p:sp>
          <p:nvSpPr>
            <p:cNvPr name="Freeform 8" id="8"/>
            <p:cNvSpPr/>
            <p:nvPr/>
          </p:nvSpPr>
          <p:spPr>
            <a:xfrm flipH="false" flipV="false" rot="0">
              <a:off x="0" y="0"/>
              <a:ext cx="82757" cy="4816592"/>
            </a:xfrm>
            <a:custGeom>
              <a:avLst/>
              <a:gdLst/>
              <a:ahLst/>
              <a:cxnLst/>
              <a:rect r="r" b="b" t="t" l="l"/>
              <a:pathLst>
                <a:path h="4816592" w="82757">
                  <a:moveTo>
                    <a:pt x="0" y="0"/>
                  </a:moveTo>
                  <a:lnTo>
                    <a:pt x="82757" y="0"/>
                  </a:lnTo>
                  <a:lnTo>
                    <a:pt x="82757" y="4816592"/>
                  </a:lnTo>
                  <a:lnTo>
                    <a:pt x="0" y="4816592"/>
                  </a:lnTo>
                  <a:close/>
                </a:path>
              </a:pathLst>
            </a:custGeom>
            <a:solidFill>
              <a:srgbClr val="D1B9DC"/>
            </a:solidFill>
          </p:spPr>
        </p:sp>
        <p:sp>
          <p:nvSpPr>
            <p:cNvPr name="TextBox 9" id="9"/>
            <p:cNvSpPr txBox="true"/>
            <p:nvPr/>
          </p:nvSpPr>
          <p:spPr>
            <a:xfrm>
              <a:off x="0" y="-38100"/>
              <a:ext cx="82757" cy="4854693"/>
            </a:xfrm>
            <a:prstGeom prst="rect">
              <a:avLst/>
            </a:prstGeom>
          </p:spPr>
          <p:txBody>
            <a:bodyPr anchor="ctr" rtlCol="false" tIns="50800" lIns="50800" bIns="50800" rIns="50800"/>
            <a:lstStyle/>
            <a:p>
              <a:pPr algn="ctr">
                <a:lnSpc>
                  <a:spcPts val="3195"/>
                </a:lnSpc>
              </a:pPr>
            </a:p>
          </p:txBody>
        </p:sp>
      </p:grpSp>
      <p:sp>
        <p:nvSpPr>
          <p:cNvPr name="Freeform 10" id="10"/>
          <p:cNvSpPr/>
          <p:nvPr/>
        </p:nvSpPr>
        <p:spPr>
          <a:xfrm flipH="true" flipV="true" rot="5400000">
            <a:off x="-345236" y="5613701"/>
            <a:ext cx="4479258" cy="5561156"/>
          </a:xfrm>
          <a:custGeom>
            <a:avLst/>
            <a:gdLst/>
            <a:ahLst/>
            <a:cxnLst/>
            <a:rect r="r" b="b" t="t" l="l"/>
            <a:pathLst>
              <a:path h="5561156" w="4479258">
                <a:moveTo>
                  <a:pt x="4479259" y="5561156"/>
                </a:moveTo>
                <a:lnTo>
                  <a:pt x="0" y="5561156"/>
                </a:lnTo>
                <a:lnTo>
                  <a:pt x="0" y="0"/>
                </a:lnTo>
                <a:lnTo>
                  <a:pt x="4479259" y="0"/>
                </a:lnTo>
                <a:lnTo>
                  <a:pt x="4479259" y="556115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true" rot="-10800000">
            <a:off x="14652657" y="-948666"/>
            <a:ext cx="4251524" cy="5278415"/>
          </a:xfrm>
          <a:custGeom>
            <a:avLst/>
            <a:gdLst/>
            <a:ahLst/>
            <a:cxnLst/>
            <a:rect r="r" b="b" t="t" l="l"/>
            <a:pathLst>
              <a:path h="5278415" w="4251524">
                <a:moveTo>
                  <a:pt x="0" y="5278416"/>
                </a:moveTo>
                <a:lnTo>
                  <a:pt x="4251523" y="5278416"/>
                </a:lnTo>
                <a:lnTo>
                  <a:pt x="4251523" y="0"/>
                </a:lnTo>
                <a:lnTo>
                  <a:pt x="0" y="0"/>
                </a:lnTo>
                <a:lnTo>
                  <a:pt x="0" y="527841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2607072" y="5829300"/>
            <a:ext cx="2889895" cy="4567363"/>
          </a:xfrm>
          <a:custGeom>
            <a:avLst/>
            <a:gdLst/>
            <a:ahLst/>
            <a:cxnLst/>
            <a:rect r="r" b="b" t="t" l="l"/>
            <a:pathLst>
              <a:path h="4567363" w="2889895">
                <a:moveTo>
                  <a:pt x="0" y="0"/>
                </a:moveTo>
                <a:lnTo>
                  <a:pt x="2889895" y="0"/>
                </a:lnTo>
                <a:lnTo>
                  <a:pt x="2889895" y="4567363"/>
                </a:lnTo>
                <a:lnTo>
                  <a:pt x="0" y="45673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339034">
            <a:off x="13517848" y="2729071"/>
            <a:ext cx="790695" cy="1191780"/>
          </a:xfrm>
          <a:custGeom>
            <a:avLst/>
            <a:gdLst/>
            <a:ahLst/>
            <a:cxnLst/>
            <a:rect r="r" b="b" t="t" l="l"/>
            <a:pathLst>
              <a:path h="1191780" w="790695">
                <a:moveTo>
                  <a:pt x="0" y="0"/>
                </a:moveTo>
                <a:lnTo>
                  <a:pt x="790694" y="0"/>
                </a:lnTo>
                <a:lnTo>
                  <a:pt x="790694" y="1191780"/>
                </a:lnTo>
                <a:lnTo>
                  <a:pt x="0" y="11917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339034">
            <a:off x="3827526" y="4814310"/>
            <a:ext cx="790695" cy="1191780"/>
          </a:xfrm>
          <a:custGeom>
            <a:avLst/>
            <a:gdLst/>
            <a:ahLst/>
            <a:cxnLst/>
            <a:rect r="r" b="b" t="t" l="l"/>
            <a:pathLst>
              <a:path h="1191780" w="790695">
                <a:moveTo>
                  <a:pt x="0" y="0"/>
                </a:moveTo>
                <a:lnTo>
                  <a:pt x="790694" y="0"/>
                </a:lnTo>
                <a:lnTo>
                  <a:pt x="790694" y="1191780"/>
                </a:lnTo>
                <a:lnTo>
                  <a:pt x="0" y="11917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12816719" y="5937814"/>
            <a:ext cx="2192953" cy="2456465"/>
          </a:xfrm>
          <a:custGeom>
            <a:avLst/>
            <a:gdLst/>
            <a:ahLst/>
            <a:cxnLst/>
            <a:rect r="r" b="b" t="t" l="l"/>
            <a:pathLst>
              <a:path h="2456465" w="2192953">
                <a:moveTo>
                  <a:pt x="0" y="0"/>
                </a:moveTo>
                <a:lnTo>
                  <a:pt x="2192953" y="0"/>
                </a:lnTo>
                <a:lnTo>
                  <a:pt x="2192953" y="2456465"/>
                </a:lnTo>
                <a:lnTo>
                  <a:pt x="0" y="245646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9F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3991485" y="-4018628"/>
            <a:ext cx="10305030" cy="18342286"/>
          </a:xfrm>
          <a:custGeom>
            <a:avLst/>
            <a:gdLst/>
            <a:ahLst/>
            <a:cxnLst/>
            <a:rect r="r" b="b" t="t" l="l"/>
            <a:pathLst>
              <a:path h="18342286" w="10305030">
                <a:moveTo>
                  <a:pt x="0" y="0"/>
                </a:moveTo>
                <a:lnTo>
                  <a:pt x="10305030" y="0"/>
                </a:lnTo>
                <a:lnTo>
                  <a:pt x="10305030" y="18342286"/>
                </a:lnTo>
                <a:lnTo>
                  <a:pt x="0" y="183422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90682" y="1690542"/>
            <a:ext cx="18882431" cy="6907174"/>
            <a:chOff x="0" y="0"/>
            <a:chExt cx="144899674" cy="53004151"/>
          </a:xfrm>
        </p:grpSpPr>
        <p:sp>
          <p:nvSpPr>
            <p:cNvPr name="Freeform 4" id="4"/>
            <p:cNvSpPr/>
            <p:nvPr/>
          </p:nvSpPr>
          <p:spPr>
            <a:xfrm flipH="false" flipV="false" rot="0">
              <a:off x="72390" y="72390"/>
              <a:ext cx="144754900" cy="52859368"/>
            </a:xfrm>
            <a:custGeom>
              <a:avLst/>
              <a:gdLst/>
              <a:ahLst/>
              <a:cxnLst/>
              <a:rect r="r" b="b" t="t" l="l"/>
              <a:pathLst>
                <a:path h="52859368" w="144754900">
                  <a:moveTo>
                    <a:pt x="0" y="0"/>
                  </a:moveTo>
                  <a:lnTo>
                    <a:pt x="144754900" y="0"/>
                  </a:lnTo>
                  <a:lnTo>
                    <a:pt x="144754900" y="52859368"/>
                  </a:lnTo>
                  <a:lnTo>
                    <a:pt x="0" y="52859368"/>
                  </a:lnTo>
                  <a:lnTo>
                    <a:pt x="0" y="0"/>
                  </a:lnTo>
                  <a:close/>
                </a:path>
              </a:pathLst>
            </a:custGeom>
            <a:solidFill>
              <a:srgbClr val="FFF9F0"/>
            </a:solidFill>
          </p:spPr>
        </p:sp>
        <p:sp>
          <p:nvSpPr>
            <p:cNvPr name="Freeform 5" id="5"/>
            <p:cNvSpPr/>
            <p:nvPr/>
          </p:nvSpPr>
          <p:spPr>
            <a:xfrm flipH="false" flipV="false" rot="0">
              <a:off x="0" y="0"/>
              <a:ext cx="144899670" cy="53004151"/>
            </a:xfrm>
            <a:custGeom>
              <a:avLst/>
              <a:gdLst/>
              <a:ahLst/>
              <a:cxnLst/>
              <a:rect r="r" b="b" t="t" l="l"/>
              <a:pathLst>
                <a:path h="53004151" w="144899670">
                  <a:moveTo>
                    <a:pt x="144754898" y="52859372"/>
                  </a:moveTo>
                  <a:lnTo>
                    <a:pt x="144899670" y="52859372"/>
                  </a:lnTo>
                  <a:lnTo>
                    <a:pt x="144899670" y="53004151"/>
                  </a:lnTo>
                  <a:lnTo>
                    <a:pt x="144754898" y="53004151"/>
                  </a:lnTo>
                  <a:lnTo>
                    <a:pt x="144754898" y="52859372"/>
                  </a:lnTo>
                  <a:close/>
                  <a:moveTo>
                    <a:pt x="0" y="144780"/>
                  </a:moveTo>
                  <a:lnTo>
                    <a:pt x="144780" y="144780"/>
                  </a:lnTo>
                  <a:lnTo>
                    <a:pt x="144780" y="52859372"/>
                  </a:lnTo>
                  <a:lnTo>
                    <a:pt x="0" y="52859372"/>
                  </a:lnTo>
                  <a:lnTo>
                    <a:pt x="0" y="144780"/>
                  </a:lnTo>
                  <a:close/>
                  <a:moveTo>
                    <a:pt x="0" y="52859372"/>
                  </a:moveTo>
                  <a:lnTo>
                    <a:pt x="144780" y="52859372"/>
                  </a:lnTo>
                  <a:lnTo>
                    <a:pt x="144780" y="53004151"/>
                  </a:lnTo>
                  <a:lnTo>
                    <a:pt x="0" y="53004151"/>
                  </a:lnTo>
                  <a:lnTo>
                    <a:pt x="0" y="52859372"/>
                  </a:lnTo>
                  <a:close/>
                  <a:moveTo>
                    <a:pt x="144754898" y="144780"/>
                  </a:moveTo>
                  <a:lnTo>
                    <a:pt x="144899670" y="144780"/>
                  </a:lnTo>
                  <a:lnTo>
                    <a:pt x="144899670" y="52859372"/>
                  </a:lnTo>
                  <a:lnTo>
                    <a:pt x="144754898" y="52859372"/>
                  </a:lnTo>
                  <a:lnTo>
                    <a:pt x="144754898" y="144780"/>
                  </a:lnTo>
                  <a:close/>
                  <a:moveTo>
                    <a:pt x="144780" y="52859372"/>
                  </a:moveTo>
                  <a:lnTo>
                    <a:pt x="144754898" y="52859372"/>
                  </a:lnTo>
                  <a:lnTo>
                    <a:pt x="144754898" y="53004151"/>
                  </a:lnTo>
                  <a:lnTo>
                    <a:pt x="144780" y="53004151"/>
                  </a:lnTo>
                  <a:lnTo>
                    <a:pt x="144780" y="52859372"/>
                  </a:lnTo>
                  <a:close/>
                  <a:moveTo>
                    <a:pt x="144754898" y="0"/>
                  </a:moveTo>
                  <a:lnTo>
                    <a:pt x="144899670" y="0"/>
                  </a:lnTo>
                  <a:lnTo>
                    <a:pt x="144899670" y="144780"/>
                  </a:lnTo>
                  <a:lnTo>
                    <a:pt x="144754898" y="144780"/>
                  </a:lnTo>
                  <a:lnTo>
                    <a:pt x="144754898" y="0"/>
                  </a:lnTo>
                  <a:close/>
                  <a:moveTo>
                    <a:pt x="0" y="0"/>
                  </a:moveTo>
                  <a:lnTo>
                    <a:pt x="144780" y="0"/>
                  </a:lnTo>
                  <a:lnTo>
                    <a:pt x="144780" y="144780"/>
                  </a:lnTo>
                  <a:lnTo>
                    <a:pt x="0" y="144780"/>
                  </a:lnTo>
                  <a:lnTo>
                    <a:pt x="0" y="0"/>
                  </a:lnTo>
                  <a:close/>
                  <a:moveTo>
                    <a:pt x="144780" y="0"/>
                  </a:moveTo>
                  <a:lnTo>
                    <a:pt x="144754898" y="0"/>
                  </a:lnTo>
                  <a:lnTo>
                    <a:pt x="144754898" y="144780"/>
                  </a:lnTo>
                  <a:lnTo>
                    <a:pt x="144780" y="144780"/>
                  </a:lnTo>
                  <a:lnTo>
                    <a:pt x="144780" y="0"/>
                  </a:lnTo>
                  <a:close/>
                </a:path>
              </a:pathLst>
            </a:custGeom>
            <a:solidFill>
              <a:srgbClr val="000000"/>
            </a:solidFill>
          </p:spPr>
        </p:sp>
      </p:grpSp>
      <p:sp>
        <p:nvSpPr>
          <p:cNvPr name="TextBox 6" id="6"/>
          <p:cNvSpPr txBox="true"/>
          <p:nvPr/>
        </p:nvSpPr>
        <p:spPr>
          <a:xfrm rot="0">
            <a:off x="2504798" y="3486886"/>
            <a:ext cx="13278403" cy="2352675"/>
          </a:xfrm>
          <a:prstGeom prst="rect">
            <a:avLst/>
          </a:prstGeom>
        </p:spPr>
        <p:txBody>
          <a:bodyPr anchor="t" rtlCol="false" tIns="0" lIns="0" bIns="0" rIns="0">
            <a:spAutoFit/>
          </a:bodyPr>
          <a:lstStyle/>
          <a:p>
            <a:pPr algn="ctr" marL="0" indent="0" lvl="0">
              <a:lnSpc>
                <a:spcPts val="9000"/>
              </a:lnSpc>
            </a:pPr>
            <a:r>
              <a:rPr lang="en-US" sz="9000">
                <a:solidFill>
                  <a:srgbClr val="D1B9DC"/>
                </a:solidFill>
                <a:latin typeface="Shrikhand"/>
                <a:ea typeface="Shrikhand"/>
                <a:cs typeface="Shrikhand"/>
                <a:sym typeface="Shrikhand"/>
              </a:rPr>
              <a:t>HISTORY OF OPERATING SYSTEM</a:t>
            </a:r>
          </a:p>
        </p:txBody>
      </p:sp>
      <p:grpSp>
        <p:nvGrpSpPr>
          <p:cNvPr name="Group 7" id="7"/>
          <p:cNvGrpSpPr/>
          <p:nvPr/>
        </p:nvGrpSpPr>
        <p:grpSpPr>
          <a:xfrm rot="-5400000">
            <a:off x="8986891" y="985891"/>
            <a:ext cx="314219" cy="18288000"/>
            <a:chOff x="0" y="0"/>
            <a:chExt cx="82757" cy="4816593"/>
          </a:xfrm>
        </p:grpSpPr>
        <p:sp>
          <p:nvSpPr>
            <p:cNvPr name="Freeform 8" id="8"/>
            <p:cNvSpPr/>
            <p:nvPr/>
          </p:nvSpPr>
          <p:spPr>
            <a:xfrm flipH="false" flipV="false" rot="0">
              <a:off x="0" y="0"/>
              <a:ext cx="82757" cy="4816592"/>
            </a:xfrm>
            <a:custGeom>
              <a:avLst/>
              <a:gdLst/>
              <a:ahLst/>
              <a:cxnLst/>
              <a:rect r="r" b="b" t="t" l="l"/>
              <a:pathLst>
                <a:path h="4816592" w="82757">
                  <a:moveTo>
                    <a:pt x="0" y="0"/>
                  </a:moveTo>
                  <a:lnTo>
                    <a:pt x="82757" y="0"/>
                  </a:lnTo>
                  <a:lnTo>
                    <a:pt x="82757" y="4816592"/>
                  </a:lnTo>
                  <a:lnTo>
                    <a:pt x="0" y="4816592"/>
                  </a:lnTo>
                  <a:close/>
                </a:path>
              </a:pathLst>
            </a:custGeom>
            <a:solidFill>
              <a:srgbClr val="D1B9DC"/>
            </a:solidFill>
          </p:spPr>
        </p:sp>
        <p:sp>
          <p:nvSpPr>
            <p:cNvPr name="TextBox 9" id="9"/>
            <p:cNvSpPr txBox="true"/>
            <p:nvPr/>
          </p:nvSpPr>
          <p:spPr>
            <a:xfrm>
              <a:off x="0" y="-38100"/>
              <a:ext cx="82757" cy="4854693"/>
            </a:xfrm>
            <a:prstGeom prst="rect">
              <a:avLst/>
            </a:prstGeom>
          </p:spPr>
          <p:txBody>
            <a:bodyPr anchor="ctr" rtlCol="false" tIns="50800" lIns="50800" bIns="50800" rIns="50800"/>
            <a:lstStyle/>
            <a:p>
              <a:pPr algn="ctr">
                <a:lnSpc>
                  <a:spcPts val="3195"/>
                </a:lnSpc>
              </a:pPr>
            </a:p>
          </p:txBody>
        </p:sp>
      </p:grpSp>
      <p:sp>
        <p:nvSpPr>
          <p:cNvPr name="Freeform 10" id="10"/>
          <p:cNvSpPr/>
          <p:nvPr/>
        </p:nvSpPr>
        <p:spPr>
          <a:xfrm flipH="true" flipV="true" rot="5400000">
            <a:off x="-345236" y="5613701"/>
            <a:ext cx="4479258" cy="5561156"/>
          </a:xfrm>
          <a:custGeom>
            <a:avLst/>
            <a:gdLst/>
            <a:ahLst/>
            <a:cxnLst/>
            <a:rect r="r" b="b" t="t" l="l"/>
            <a:pathLst>
              <a:path h="5561156" w="4479258">
                <a:moveTo>
                  <a:pt x="4479259" y="5561156"/>
                </a:moveTo>
                <a:lnTo>
                  <a:pt x="0" y="5561156"/>
                </a:lnTo>
                <a:lnTo>
                  <a:pt x="0" y="0"/>
                </a:lnTo>
                <a:lnTo>
                  <a:pt x="4479259" y="0"/>
                </a:lnTo>
                <a:lnTo>
                  <a:pt x="4479259" y="556115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true" rot="-10800000">
            <a:off x="14652657" y="-948666"/>
            <a:ext cx="4251524" cy="5278415"/>
          </a:xfrm>
          <a:custGeom>
            <a:avLst/>
            <a:gdLst/>
            <a:ahLst/>
            <a:cxnLst/>
            <a:rect r="r" b="b" t="t" l="l"/>
            <a:pathLst>
              <a:path h="5278415" w="4251524">
                <a:moveTo>
                  <a:pt x="0" y="5278416"/>
                </a:moveTo>
                <a:lnTo>
                  <a:pt x="4251523" y="5278416"/>
                </a:lnTo>
                <a:lnTo>
                  <a:pt x="4251523" y="0"/>
                </a:lnTo>
                <a:lnTo>
                  <a:pt x="0" y="0"/>
                </a:lnTo>
                <a:lnTo>
                  <a:pt x="0" y="527841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339034">
            <a:off x="13517848" y="2729071"/>
            <a:ext cx="790695" cy="1191780"/>
          </a:xfrm>
          <a:custGeom>
            <a:avLst/>
            <a:gdLst/>
            <a:ahLst/>
            <a:cxnLst/>
            <a:rect r="r" b="b" t="t" l="l"/>
            <a:pathLst>
              <a:path h="1191780" w="790695">
                <a:moveTo>
                  <a:pt x="0" y="0"/>
                </a:moveTo>
                <a:lnTo>
                  <a:pt x="790694" y="0"/>
                </a:lnTo>
                <a:lnTo>
                  <a:pt x="790694" y="1191780"/>
                </a:lnTo>
                <a:lnTo>
                  <a:pt x="0" y="11917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339034">
            <a:off x="3076250" y="5865331"/>
            <a:ext cx="790695" cy="1191780"/>
          </a:xfrm>
          <a:custGeom>
            <a:avLst/>
            <a:gdLst/>
            <a:ahLst/>
            <a:cxnLst/>
            <a:rect r="r" b="b" t="t" l="l"/>
            <a:pathLst>
              <a:path h="1191780" w="790695">
                <a:moveTo>
                  <a:pt x="0" y="0"/>
                </a:moveTo>
                <a:lnTo>
                  <a:pt x="790694" y="0"/>
                </a:lnTo>
                <a:lnTo>
                  <a:pt x="790694" y="1191780"/>
                </a:lnTo>
                <a:lnTo>
                  <a:pt x="0" y="11917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9F0"/>
        </a:solidFill>
      </p:bgPr>
    </p:bg>
    <p:spTree>
      <p:nvGrpSpPr>
        <p:cNvPr id="1" name=""/>
        <p:cNvGrpSpPr/>
        <p:nvPr/>
      </p:nvGrpSpPr>
      <p:grpSpPr>
        <a:xfrm>
          <a:off x="0" y="0"/>
          <a:ext cx="0" cy="0"/>
          <a:chOff x="0" y="0"/>
          <a:chExt cx="0" cy="0"/>
        </a:xfrm>
      </p:grpSpPr>
      <p:sp>
        <p:nvSpPr>
          <p:cNvPr name="Freeform 2" id="2"/>
          <p:cNvSpPr/>
          <p:nvPr/>
        </p:nvSpPr>
        <p:spPr>
          <a:xfrm flipH="true" flipV="true" rot="-5400000">
            <a:off x="8846065" y="863095"/>
            <a:ext cx="10305030" cy="8578840"/>
          </a:xfrm>
          <a:custGeom>
            <a:avLst/>
            <a:gdLst/>
            <a:ahLst/>
            <a:cxnLst/>
            <a:rect r="r" b="b" t="t" l="l"/>
            <a:pathLst>
              <a:path h="8578840" w="10305030">
                <a:moveTo>
                  <a:pt x="10305030" y="8578840"/>
                </a:moveTo>
                <a:lnTo>
                  <a:pt x="0" y="8578840"/>
                </a:lnTo>
                <a:lnTo>
                  <a:pt x="0" y="0"/>
                </a:lnTo>
                <a:lnTo>
                  <a:pt x="10305030" y="0"/>
                </a:lnTo>
                <a:lnTo>
                  <a:pt x="10305030" y="8578840"/>
                </a:lnTo>
                <a:close/>
              </a:path>
            </a:pathLst>
          </a:custGeom>
          <a:blipFill>
            <a:blip r:embed="rId2">
              <a:extLst>
                <a:ext uri="{96DAC541-7B7A-43D3-8B79-37D633B846F1}">
                  <asvg:svgBlip xmlns:asvg="http://schemas.microsoft.com/office/drawing/2016/SVG/main" r:embed="rId3"/>
                </a:ext>
              </a:extLst>
            </a:blip>
            <a:stretch>
              <a:fillRect l="0" t="-113808" r="0" b="0"/>
            </a:stretch>
          </a:blipFill>
          <a:ln cap="sq">
            <a:noFill/>
            <a:prstDash val="solid"/>
            <a:miter/>
          </a:ln>
        </p:spPr>
      </p:sp>
      <p:grpSp>
        <p:nvGrpSpPr>
          <p:cNvPr name="Group 3" id="3"/>
          <p:cNvGrpSpPr>
            <a:grpSpLocks noChangeAspect="true"/>
          </p:cNvGrpSpPr>
          <p:nvPr/>
        </p:nvGrpSpPr>
        <p:grpSpPr>
          <a:xfrm rot="0">
            <a:off x="10117372" y="1621155"/>
            <a:ext cx="7762415" cy="7762415"/>
            <a:chOff x="0" y="0"/>
            <a:chExt cx="8909050" cy="8909050"/>
          </a:xfrm>
        </p:grpSpPr>
        <p:sp>
          <p:nvSpPr>
            <p:cNvPr name="Freeform 4" id="4"/>
            <p:cNvSpPr/>
            <p:nvPr/>
          </p:nvSpPr>
          <p:spPr>
            <a:xfrm flipH="false" flipV="false" rot="0">
              <a:off x="-210012" y="2402"/>
              <a:ext cx="9329074" cy="8904246"/>
            </a:xfrm>
            <a:custGeom>
              <a:avLst/>
              <a:gdLst/>
              <a:ahLst/>
              <a:cxnLst/>
              <a:rect r="r" b="b" t="t" l="l"/>
              <a:pathLst>
                <a:path h="8904246" w="9329074">
                  <a:moveTo>
                    <a:pt x="4664537" y="7123"/>
                  </a:moveTo>
                  <a:cubicBezTo>
                    <a:pt x="3071756" y="0"/>
                    <a:pt x="1596908" y="845651"/>
                    <a:pt x="798454" y="2223865"/>
                  </a:cubicBezTo>
                  <a:cubicBezTo>
                    <a:pt x="0" y="3602079"/>
                    <a:pt x="0" y="5302167"/>
                    <a:pt x="798454" y="6680382"/>
                  </a:cubicBezTo>
                  <a:cubicBezTo>
                    <a:pt x="1596908" y="8058595"/>
                    <a:pt x="3071756" y="8904246"/>
                    <a:pt x="4664537" y="8897123"/>
                  </a:cubicBezTo>
                  <a:cubicBezTo>
                    <a:pt x="6257318" y="8904246"/>
                    <a:pt x="7732166" y="8058595"/>
                    <a:pt x="8530620" y="6680382"/>
                  </a:cubicBezTo>
                  <a:cubicBezTo>
                    <a:pt x="9329074" y="5302167"/>
                    <a:pt x="9329074" y="3602079"/>
                    <a:pt x="8530620" y="2223865"/>
                  </a:cubicBezTo>
                  <a:cubicBezTo>
                    <a:pt x="7732166" y="845651"/>
                    <a:pt x="6257318" y="0"/>
                    <a:pt x="4664537" y="7123"/>
                  </a:cubicBezTo>
                  <a:close/>
                </a:path>
              </a:pathLst>
            </a:custGeom>
            <a:solidFill>
              <a:srgbClr val="FFFFFF"/>
            </a:solidFill>
          </p:spPr>
        </p:sp>
        <p:sp>
          <p:nvSpPr>
            <p:cNvPr name="Freeform 5" id="5"/>
            <p:cNvSpPr/>
            <p:nvPr/>
          </p:nvSpPr>
          <p:spPr>
            <a:xfrm flipH="false" flipV="false" rot="0">
              <a:off x="63863" y="263805"/>
              <a:ext cx="8781323" cy="8381440"/>
            </a:xfrm>
            <a:custGeom>
              <a:avLst/>
              <a:gdLst/>
              <a:ahLst/>
              <a:cxnLst/>
              <a:rect r="r" b="b" t="t" l="l"/>
              <a:pathLst>
                <a:path h="8381440" w="8781323">
                  <a:moveTo>
                    <a:pt x="4390662" y="6705"/>
                  </a:moveTo>
                  <a:cubicBezTo>
                    <a:pt x="2891400" y="0"/>
                    <a:pt x="1503147" y="795999"/>
                    <a:pt x="751573" y="2093292"/>
                  </a:cubicBezTo>
                  <a:cubicBezTo>
                    <a:pt x="0" y="3390586"/>
                    <a:pt x="0" y="4990854"/>
                    <a:pt x="751573" y="6288148"/>
                  </a:cubicBezTo>
                  <a:cubicBezTo>
                    <a:pt x="1503147" y="7585441"/>
                    <a:pt x="2891400" y="8381440"/>
                    <a:pt x="4390662" y="8374735"/>
                  </a:cubicBezTo>
                  <a:cubicBezTo>
                    <a:pt x="5889924" y="8381440"/>
                    <a:pt x="7278177" y="7585441"/>
                    <a:pt x="8029751" y="6288148"/>
                  </a:cubicBezTo>
                  <a:cubicBezTo>
                    <a:pt x="8781323" y="4990854"/>
                    <a:pt x="8781323" y="3390586"/>
                    <a:pt x="8029751" y="2093292"/>
                  </a:cubicBezTo>
                  <a:cubicBezTo>
                    <a:pt x="7278177" y="795999"/>
                    <a:pt x="5889924" y="0"/>
                    <a:pt x="4390662" y="6705"/>
                  </a:cubicBezTo>
                  <a:close/>
                </a:path>
              </a:pathLst>
            </a:custGeom>
            <a:blipFill>
              <a:blip r:embed="rId4"/>
              <a:stretch>
                <a:fillRect l="-25992" t="0" r="-25992" b="0"/>
              </a:stretch>
            </a:blipFill>
          </p:spPr>
        </p:sp>
        <p:sp>
          <p:nvSpPr>
            <p:cNvPr name="Freeform 6" id="6"/>
            <p:cNvSpPr/>
            <p:nvPr/>
          </p:nvSpPr>
          <p:spPr>
            <a:xfrm flipH="false" flipV="false" rot="0">
              <a:off x="0" y="0"/>
              <a:ext cx="8909050" cy="8909050"/>
            </a:xfrm>
            <a:custGeom>
              <a:avLst/>
              <a:gdLst/>
              <a:ahLst/>
              <a:cxnLst/>
              <a:rect r="r" b="b" t="t" l="l"/>
              <a:pathLst>
                <a:path h="8909050" w="8909050">
                  <a:moveTo>
                    <a:pt x="4454525" y="8909050"/>
                  </a:moveTo>
                  <a:cubicBezTo>
                    <a:pt x="3264662" y="8909050"/>
                    <a:pt x="2146046" y="8445500"/>
                    <a:pt x="1304544" y="7603744"/>
                  </a:cubicBezTo>
                  <a:cubicBezTo>
                    <a:pt x="895477" y="7194550"/>
                    <a:pt x="574294" y="6718173"/>
                    <a:pt x="350012" y="6187694"/>
                  </a:cubicBezTo>
                  <a:cubicBezTo>
                    <a:pt x="117729" y="5638673"/>
                    <a:pt x="0" y="5055489"/>
                    <a:pt x="0" y="4454525"/>
                  </a:cubicBezTo>
                  <a:cubicBezTo>
                    <a:pt x="0" y="3854704"/>
                    <a:pt x="117475" y="3272282"/>
                    <a:pt x="349377" y="2723642"/>
                  </a:cubicBezTo>
                  <a:cubicBezTo>
                    <a:pt x="573405" y="2193163"/>
                    <a:pt x="894207" y="1716786"/>
                    <a:pt x="1302766" y="1307338"/>
                  </a:cubicBezTo>
                  <a:cubicBezTo>
                    <a:pt x="2144141" y="464312"/>
                    <a:pt x="3263519" y="0"/>
                    <a:pt x="4454525" y="0"/>
                  </a:cubicBezTo>
                  <a:cubicBezTo>
                    <a:pt x="5055362" y="0"/>
                    <a:pt x="5638419" y="117729"/>
                    <a:pt x="6187440" y="350012"/>
                  </a:cubicBezTo>
                  <a:cubicBezTo>
                    <a:pt x="6717792" y="574294"/>
                    <a:pt x="7194296" y="895477"/>
                    <a:pt x="7603490" y="1304544"/>
                  </a:cubicBezTo>
                  <a:cubicBezTo>
                    <a:pt x="8445373" y="2146046"/>
                    <a:pt x="8909050" y="3264789"/>
                    <a:pt x="8909050" y="4454652"/>
                  </a:cubicBezTo>
                  <a:cubicBezTo>
                    <a:pt x="8909050" y="5644769"/>
                    <a:pt x="8445246" y="6763766"/>
                    <a:pt x="7602982" y="7605268"/>
                  </a:cubicBezTo>
                  <a:cubicBezTo>
                    <a:pt x="7193789" y="8014208"/>
                    <a:pt x="6717285" y="8335138"/>
                    <a:pt x="6186932" y="8559419"/>
                  </a:cubicBezTo>
                  <a:cubicBezTo>
                    <a:pt x="5637911" y="8791321"/>
                    <a:pt x="5055108" y="8909050"/>
                    <a:pt x="4454525" y="8909050"/>
                  </a:cubicBezTo>
                  <a:close/>
                  <a:moveTo>
                    <a:pt x="4454525" y="19050"/>
                  </a:moveTo>
                  <a:cubicBezTo>
                    <a:pt x="3268599" y="19050"/>
                    <a:pt x="2154047" y="481330"/>
                    <a:pt x="1316228" y="1320800"/>
                  </a:cubicBezTo>
                  <a:cubicBezTo>
                    <a:pt x="909447" y="1728343"/>
                    <a:pt x="590042" y="2202815"/>
                    <a:pt x="366903" y="2731008"/>
                  </a:cubicBezTo>
                  <a:cubicBezTo>
                    <a:pt x="136017" y="3277362"/>
                    <a:pt x="19050" y="3857244"/>
                    <a:pt x="19050" y="4454525"/>
                  </a:cubicBezTo>
                  <a:cubicBezTo>
                    <a:pt x="19050" y="5052949"/>
                    <a:pt x="136271" y="5633593"/>
                    <a:pt x="367538" y="6180328"/>
                  </a:cubicBezTo>
                  <a:cubicBezTo>
                    <a:pt x="590931" y="6708522"/>
                    <a:pt x="910717" y="7182866"/>
                    <a:pt x="1318006" y="7590282"/>
                  </a:cubicBezTo>
                  <a:cubicBezTo>
                    <a:pt x="2155825" y="8428355"/>
                    <a:pt x="3269742" y="8890000"/>
                    <a:pt x="4454525" y="8890000"/>
                  </a:cubicBezTo>
                  <a:cubicBezTo>
                    <a:pt x="5052568" y="8890000"/>
                    <a:pt x="5632958" y="8772779"/>
                    <a:pt x="6179439" y="8541766"/>
                  </a:cubicBezTo>
                  <a:cubicBezTo>
                    <a:pt x="6707632" y="8318500"/>
                    <a:pt x="7181977" y="7998841"/>
                    <a:pt x="7589520" y="7591679"/>
                  </a:cubicBezTo>
                  <a:cubicBezTo>
                    <a:pt x="8428101" y="6753733"/>
                    <a:pt x="8890000" y="5639562"/>
                    <a:pt x="8890000" y="4454525"/>
                  </a:cubicBezTo>
                  <a:cubicBezTo>
                    <a:pt x="8890000" y="3269742"/>
                    <a:pt x="8428355" y="2155825"/>
                    <a:pt x="7590028" y="1317879"/>
                  </a:cubicBezTo>
                  <a:cubicBezTo>
                    <a:pt x="7182612" y="910590"/>
                    <a:pt x="6708140" y="590931"/>
                    <a:pt x="6180074" y="367538"/>
                  </a:cubicBezTo>
                  <a:cubicBezTo>
                    <a:pt x="5633339" y="136271"/>
                    <a:pt x="5052822" y="19050"/>
                    <a:pt x="4454525" y="19050"/>
                  </a:cubicBezTo>
                  <a:close/>
                  <a:moveTo>
                    <a:pt x="4454525" y="8648065"/>
                  </a:moveTo>
                  <a:cubicBezTo>
                    <a:pt x="3334385" y="8648065"/>
                    <a:pt x="2281301" y="8211693"/>
                    <a:pt x="1489075" y="7419213"/>
                  </a:cubicBezTo>
                  <a:cubicBezTo>
                    <a:pt x="697103" y="6626987"/>
                    <a:pt x="260985" y="5574157"/>
                    <a:pt x="260985" y="4454525"/>
                  </a:cubicBezTo>
                  <a:cubicBezTo>
                    <a:pt x="260985" y="3889756"/>
                    <a:pt x="371602" y="3341497"/>
                    <a:pt x="589788" y="2824988"/>
                  </a:cubicBezTo>
                  <a:cubicBezTo>
                    <a:pt x="800735" y="2325624"/>
                    <a:pt x="1102741" y="1877060"/>
                    <a:pt x="1487297" y="1491742"/>
                  </a:cubicBezTo>
                  <a:cubicBezTo>
                    <a:pt x="2279396" y="698119"/>
                    <a:pt x="3333242" y="260985"/>
                    <a:pt x="4454398" y="260985"/>
                  </a:cubicBezTo>
                  <a:cubicBezTo>
                    <a:pt x="5573776" y="260985"/>
                    <a:pt x="6626606" y="697103"/>
                    <a:pt x="7418832" y="1488948"/>
                  </a:cubicBezTo>
                  <a:cubicBezTo>
                    <a:pt x="8211438" y="2281174"/>
                    <a:pt x="8647937" y="3334385"/>
                    <a:pt x="8647937" y="4454398"/>
                  </a:cubicBezTo>
                  <a:cubicBezTo>
                    <a:pt x="8647937" y="5574792"/>
                    <a:pt x="8211311" y="6628130"/>
                    <a:pt x="7418450" y="7420356"/>
                  </a:cubicBezTo>
                  <a:cubicBezTo>
                    <a:pt x="6626225" y="8212074"/>
                    <a:pt x="5573522" y="8648065"/>
                    <a:pt x="4454525" y="8648065"/>
                  </a:cubicBezTo>
                  <a:close/>
                  <a:moveTo>
                    <a:pt x="4454525" y="280035"/>
                  </a:moveTo>
                  <a:cubicBezTo>
                    <a:pt x="3338449" y="280035"/>
                    <a:pt x="2289429" y="715137"/>
                    <a:pt x="1500886" y="1505204"/>
                  </a:cubicBezTo>
                  <a:cubicBezTo>
                    <a:pt x="713613" y="2294001"/>
                    <a:pt x="280035" y="3341370"/>
                    <a:pt x="280035" y="4454525"/>
                  </a:cubicBezTo>
                  <a:cubicBezTo>
                    <a:pt x="280035" y="5569077"/>
                    <a:pt x="714248" y="6617081"/>
                    <a:pt x="1502537" y="7405751"/>
                  </a:cubicBezTo>
                  <a:cubicBezTo>
                    <a:pt x="2291080" y="8194548"/>
                    <a:pt x="3339465" y="8629015"/>
                    <a:pt x="4454525" y="8629015"/>
                  </a:cubicBezTo>
                  <a:cubicBezTo>
                    <a:pt x="5568442" y="8629015"/>
                    <a:pt x="6616319" y="8195056"/>
                    <a:pt x="7405116" y="7407021"/>
                  </a:cubicBezTo>
                  <a:cubicBezTo>
                    <a:pt x="8194422" y="6618477"/>
                    <a:pt x="8629015" y="5569839"/>
                    <a:pt x="8629015" y="4454525"/>
                  </a:cubicBezTo>
                  <a:cubicBezTo>
                    <a:pt x="8629015" y="3339465"/>
                    <a:pt x="8194548" y="2291080"/>
                    <a:pt x="7405497" y="1502537"/>
                  </a:cubicBezTo>
                  <a:cubicBezTo>
                    <a:pt x="6616827" y="714121"/>
                    <a:pt x="5568823" y="280035"/>
                    <a:pt x="4454525" y="280035"/>
                  </a:cubicBezTo>
                  <a:close/>
                </a:path>
              </a:pathLst>
            </a:custGeom>
            <a:solidFill>
              <a:srgbClr val="000000"/>
            </a:solidFill>
          </p:spPr>
        </p:sp>
      </p:grpSp>
      <p:sp>
        <p:nvSpPr>
          <p:cNvPr name="TextBox 7" id="7"/>
          <p:cNvSpPr txBox="true"/>
          <p:nvPr/>
        </p:nvSpPr>
        <p:spPr>
          <a:xfrm rot="0">
            <a:off x="733344" y="3247795"/>
            <a:ext cx="7830956" cy="4442460"/>
          </a:xfrm>
          <a:prstGeom prst="rect">
            <a:avLst/>
          </a:prstGeom>
        </p:spPr>
        <p:txBody>
          <a:bodyPr anchor="t" rtlCol="false" tIns="0" lIns="0" bIns="0" rIns="0">
            <a:spAutoFit/>
          </a:bodyPr>
          <a:lstStyle/>
          <a:p>
            <a:pPr algn="ctr">
              <a:lnSpc>
                <a:spcPts val="5040"/>
              </a:lnSpc>
              <a:spcBef>
                <a:spcPct val="0"/>
              </a:spcBef>
            </a:pPr>
            <a:r>
              <a:rPr lang="en-US" sz="3600">
                <a:solidFill>
                  <a:srgbClr val="000000"/>
                </a:solidFill>
                <a:latin typeface="DM Sans"/>
                <a:ea typeface="DM Sans"/>
                <a:cs typeface="DM Sans"/>
                <a:sym typeface="DM Sans"/>
              </a:rPr>
              <a:t>Computers were operated manually, with no operating system. Programs were loaded one at a time. Batch Processing: IBM's General Motors Research Laboratory created the first OS in the mid-1950s, which ran jobs in batches.</a:t>
            </a:r>
          </a:p>
        </p:txBody>
      </p:sp>
      <p:sp>
        <p:nvSpPr>
          <p:cNvPr name="TextBox 8" id="8"/>
          <p:cNvSpPr txBox="true"/>
          <p:nvPr/>
        </p:nvSpPr>
        <p:spPr>
          <a:xfrm rot="0">
            <a:off x="0" y="962025"/>
            <a:ext cx="9297644" cy="1251585"/>
          </a:xfrm>
          <a:prstGeom prst="rect">
            <a:avLst/>
          </a:prstGeom>
        </p:spPr>
        <p:txBody>
          <a:bodyPr anchor="t" rtlCol="false" tIns="0" lIns="0" bIns="0" rIns="0">
            <a:spAutoFit/>
          </a:bodyPr>
          <a:lstStyle/>
          <a:p>
            <a:pPr algn="ctr">
              <a:lnSpc>
                <a:spcPts val="5040"/>
              </a:lnSpc>
              <a:spcBef>
                <a:spcPct val="0"/>
              </a:spcBef>
            </a:pPr>
            <a:r>
              <a:rPr lang="en-US" b="true" sz="3600">
                <a:solidFill>
                  <a:srgbClr val="000000"/>
                </a:solidFill>
                <a:latin typeface="DM Sans Bold"/>
                <a:ea typeface="DM Sans Bold"/>
                <a:cs typeface="DM Sans Bold"/>
                <a:sym typeface="DM Sans Bold"/>
              </a:rPr>
              <a:t>1950s - The Birth of Operating Systems Early Days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9F0"/>
        </a:solidFill>
      </p:bgPr>
    </p:bg>
    <p:spTree>
      <p:nvGrpSpPr>
        <p:cNvPr id="1" name=""/>
        <p:cNvGrpSpPr/>
        <p:nvPr/>
      </p:nvGrpSpPr>
      <p:grpSpPr>
        <a:xfrm>
          <a:off x="0" y="0"/>
          <a:ext cx="0" cy="0"/>
          <a:chOff x="0" y="0"/>
          <a:chExt cx="0" cy="0"/>
        </a:xfrm>
      </p:grpSpPr>
      <p:sp>
        <p:nvSpPr>
          <p:cNvPr name="Freeform 2" id="2"/>
          <p:cNvSpPr/>
          <p:nvPr/>
        </p:nvSpPr>
        <p:spPr>
          <a:xfrm flipH="true" flipV="true" rot="-5400000">
            <a:off x="8846065" y="863095"/>
            <a:ext cx="10305030" cy="8578840"/>
          </a:xfrm>
          <a:custGeom>
            <a:avLst/>
            <a:gdLst/>
            <a:ahLst/>
            <a:cxnLst/>
            <a:rect r="r" b="b" t="t" l="l"/>
            <a:pathLst>
              <a:path h="8578840" w="10305030">
                <a:moveTo>
                  <a:pt x="10305030" y="8578840"/>
                </a:moveTo>
                <a:lnTo>
                  <a:pt x="0" y="8578840"/>
                </a:lnTo>
                <a:lnTo>
                  <a:pt x="0" y="0"/>
                </a:lnTo>
                <a:lnTo>
                  <a:pt x="10305030" y="0"/>
                </a:lnTo>
                <a:lnTo>
                  <a:pt x="10305030" y="8578840"/>
                </a:lnTo>
                <a:close/>
              </a:path>
            </a:pathLst>
          </a:custGeom>
          <a:blipFill>
            <a:blip r:embed="rId2">
              <a:extLst>
                <a:ext uri="{96DAC541-7B7A-43D3-8B79-37D633B846F1}">
                  <asvg:svgBlip xmlns:asvg="http://schemas.microsoft.com/office/drawing/2016/SVG/main" r:embed="rId3"/>
                </a:ext>
              </a:extLst>
            </a:blip>
            <a:stretch>
              <a:fillRect l="0" t="-113808" r="0" b="0"/>
            </a:stretch>
          </a:blipFill>
          <a:ln cap="sq">
            <a:noFill/>
            <a:prstDash val="solid"/>
            <a:miter/>
          </a:ln>
        </p:spPr>
      </p:sp>
      <p:grpSp>
        <p:nvGrpSpPr>
          <p:cNvPr name="Group 3" id="3"/>
          <p:cNvGrpSpPr>
            <a:grpSpLocks noChangeAspect="true"/>
          </p:cNvGrpSpPr>
          <p:nvPr/>
        </p:nvGrpSpPr>
        <p:grpSpPr>
          <a:xfrm rot="0">
            <a:off x="10117372" y="1621155"/>
            <a:ext cx="7762415" cy="7762415"/>
            <a:chOff x="0" y="0"/>
            <a:chExt cx="8909050" cy="8909050"/>
          </a:xfrm>
        </p:grpSpPr>
        <p:sp>
          <p:nvSpPr>
            <p:cNvPr name="Freeform 4" id="4"/>
            <p:cNvSpPr/>
            <p:nvPr/>
          </p:nvSpPr>
          <p:spPr>
            <a:xfrm flipH="false" flipV="false" rot="0">
              <a:off x="-210012" y="2402"/>
              <a:ext cx="9329074" cy="8904246"/>
            </a:xfrm>
            <a:custGeom>
              <a:avLst/>
              <a:gdLst/>
              <a:ahLst/>
              <a:cxnLst/>
              <a:rect r="r" b="b" t="t" l="l"/>
              <a:pathLst>
                <a:path h="8904246" w="9329074">
                  <a:moveTo>
                    <a:pt x="4664537" y="7123"/>
                  </a:moveTo>
                  <a:cubicBezTo>
                    <a:pt x="3071756" y="0"/>
                    <a:pt x="1596908" y="845651"/>
                    <a:pt x="798454" y="2223865"/>
                  </a:cubicBezTo>
                  <a:cubicBezTo>
                    <a:pt x="0" y="3602079"/>
                    <a:pt x="0" y="5302167"/>
                    <a:pt x="798454" y="6680382"/>
                  </a:cubicBezTo>
                  <a:cubicBezTo>
                    <a:pt x="1596908" y="8058595"/>
                    <a:pt x="3071756" y="8904246"/>
                    <a:pt x="4664537" y="8897123"/>
                  </a:cubicBezTo>
                  <a:cubicBezTo>
                    <a:pt x="6257318" y="8904246"/>
                    <a:pt x="7732166" y="8058595"/>
                    <a:pt x="8530620" y="6680382"/>
                  </a:cubicBezTo>
                  <a:cubicBezTo>
                    <a:pt x="9329074" y="5302167"/>
                    <a:pt x="9329074" y="3602079"/>
                    <a:pt x="8530620" y="2223865"/>
                  </a:cubicBezTo>
                  <a:cubicBezTo>
                    <a:pt x="7732166" y="845651"/>
                    <a:pt x="6257318" y="0"/>
                    <a:pt x="4664537" y="7123"/>
                  </a:cubicBezTo>
                  <a:close/>
                </a:path>
              </a:pathLst>
            </a:custGeom>
            <a:solidFill>
              <a:srgbClr val="FFFFFF"/>
            </a:solidFill>
          </p:spPr>
        </p:sp>
        <p:sp>
          <p:nvSpPr>
            <p:cNvPr name="Freeform 5" id="5"/>
            <p:cNvSpPr/>
            <p:nvPr/>
          </p:nvSpPr>
          <p:spPr>
            <a:xfrm flipH="false" flipV="false" rot="0">
              <a:off x="63863" y="263805"/>
              <a:ext cx="8781323" cy="8381440"/>
            </a:xfrm>
            <a:custGeom>
              <a:avLst/>
              <a:gdLst/>
              <a:ahLst/>
              <a:cxnLst/>
              <a:rect r="r" b="b" t="t" l="l"/>
              <a:pathLst>
                <a:path h="8381440" w="8781323">
                  <a:moveTo>
                    <a:pt x="4390662" y="6705"/>
                  </a:moveTo>
                  <a:cubicBezTo>
                    <a:pt x="2891400" y="0"/>
                    <a:pt x="1503147" y="795999"/>
                    <a:pt x="751573" y="2093292"/>
                  </a:cubicBezTo>
                  <a:cubicBezTo>
                    <a:pt x="0" y="3390586"/>
                    <a:pt x="0" y="4990854"/>
                    <a:pt x="751573" y="6288148"/>
                  </a:cubicBezTo>
                  <a:cubicBezTo>
                    <a:pt x="1503147" y="7585441"/>
                    <a:pt x="2891400" y="8381440"/>
                    <a:pt x="4390662" y="8374735"/>
                  </a:cubicBezTo>
                  <a:cubicBezTo>
                    <a:pt x="5889924" y="8381440"/>
                    <a:pt x="7278177" y="7585441"/>
                    <a:pt x="8029751" y="6288148"/>
                  </a:cubicBezTo>
                  <a:cubicBezTo>
                    <a:pt x="8781323" y="4990854"/>
                    <a:pt x="8781323" y="3390586"/>
                    <a:pt x="8029751" y="2093292"/>
                  </a:cubicBezTo>
                  <a:cubicBezTo>
                    <a:pt x="7278177" y="795999"/>
                    <a:pt x="5889924" y="0"/>
                    <a:pt x="4390662" y="6705"/>
                  </a:cubicBezTo>
                  <a:close/>
                </a:path>
              </a:pathLst>
            </a:custGeom>
            <a:blipFill>
              <a:blip r:embed="rId4"/>
              <a:stretch>
                <a:fillRect l="-15036" t="0" r="-15036" b="0"/>
              </a:stretch>
            </a:blipFill>
          </p:spPr>
        </p:sp>
        <p:sp>
          <p:nvSpPr>
            <p:cNvPr name="Freeform 6" id="6"/>
            <p:cNvSpPr/>
            <p:nvPr/>
          </p:nvSpPr>
          <p:spPr>
            <a:xfrm flipH="false" flipV="false" rot="0">
              <a:off x="0" y="0"/>
              <a:ext cx="8909050" cy="8909050"/>
            </a:xfrm>
            <a:custGeom>
              <a:avLst/>
              <a:gdLst/>
              <a:ahLst/>
              <a:cxnLst/>
              <a:rect r="r" b="b" t="t" l="l"/>
              <a:pathLst>
                <a:path h="8909050" w="8909050">
                  <a:moveTo>
                    <a:pt x="4454525" y="8909050"/>
                  </a:moveTo>
                  <a:cubicBezTo>
                    <a:pt x="3264662" y="8909050"/>
                    <a:pt x="2146046" y="8445500"/>
                    <a:pt x="1304544" y="7603744"/>
                  </a:cubicBezTo>
                  <a:cubicBezTo>
                    <a:pt x="895477" y="7194550"/>
                    <a:pt x="574294" y="6718173"/>
                    <a:pt x="350012" y="6187694"/>
                  </a:cubicBezTo>
                  <a:cubicBezTo>
                    <a:pt x="117729" y="5638673"/>
                    <a:pt x="0" y="5055489"/>
                    <a:pt x="0" y="4454525"/>
                  </a:cubicBezTo>
                  <a:cubicBezTo>
                    <a:pt x="0" y="3854704"/>
                    <a:pt x="117475" y="3272282"/>
                    <a:pt x="349377" y="2723642"/>
                  </a:cubicBezTo>
                  <a:cubicBezTo>
                    <a:pt x="573405" y="2193163"/>
                    <a:pt x="894207" y="1716786"/>
                    <a:pt x="1302766" y="1307338"/>
                  </a:cubicBezTo>
                  <a:cubicBezTo>
                    <a:pt x="2144141" y="464312"/>
                    <a:pt x="3263519" y="0"/>
                    <a:pt x="4454525" y="0"/>
                  </a:cubicBezTo>
                  <a:cubicBezTo>
                    <a:pt x="5055362" y="0"/>
                    <a:pt x="5638419" y="117729"/>
                    <a:pt x="6187440" y="350012"/>
                  </a:cubicBezTo>
                  <a:cubicBezTo>
                    <a:pt x="6717792" y="574294"/>
                    <a:pt x="7194296" y="895477"/>
                    <a:pt x="7603490" y="1304544"/>
                  </a:cubicBezTo>
                  <a:cubicBezTo>
                    <a:pt x="8445373" y="2146046"/>
                    <a:pt x="8909050" y="3264789"/>
                    <a:pt x="8909050" y="4454652"/>
                  </a:cubicBezTo>
                  <a:cubicBezTo>
                    <a:pt x="8909050" y="5644769"/>
                    <a:pt x="8445246" y="6763766"/>
                    <a:pt x="7602982" y="7605268"/>
                  </a:cubicBezTo>
                  <a:cubicBezTo>
                    <a:pt x="7193789" y="8014208"/>
                    <a:pt x="6717285" y="8335138"/>
                    <a:pt x="6186932" y="8559419"/>
                  </a:cubicBezTo>
                  <a:cubicBezTo>
                    <a:pt x="5637911" y="8791321"/>
                    <a:pt x="5055108" y="8909050"/>
                    <a:pt x="4454525" y="8909050"/>
                  </a:cubicBezTo>
                  <a:close/>
                  <a:moveTo>
                    <a:pt x="4454525" y="19050"/>
                  </a:moveTo>
                  <a:cubicBezTo>
                    <a:pt x="3268599" y="19050"/>
                    <a:pt x="2154047" y="481330"/>
                    <a:pt x="1316228" y="1320800"/>
                  </a:cubicBezTo>
                  <a:cubicBezTo>
                    <a:pt x="909447" y="1728343"/>
                    <a:pt x="590042" y="2202815"/>
                    <a:pt x="366903" y="2731008"/>
                  </a:cubicBezTo>
                  <a:cubicBezTo>
                    <a:pt x="136017" y="3277362"/>
                    <a:pt x="19050" y="3857244"/>
                    <a:pt x="19050" y="4454525"/>
                  </a:cubicBezTo>
                  <a:cubicBezTo>
                    <a:pt x="19050" y="5052949"/>
                    <a:pt x="136271" y="5633593"/>
                    <a:pt x="367538" y="6180328"/>
                  </a:cubicBezTo>
                  <a:cubicBezTo>
                    <a:pt x="590931" y="6708522"/>
                    <a:pt x="910717" y="7182866"/>
                    <a:pt x="1318006" y="7590282"/>
                  </a:cubicBezTo>
                  <a:cubicBezTo>
                    <a:pt x="2155825" y="8428355"/>
                    <a:pt x="3269742" y="8890000"/>
                    <a:pt x="4454525" y="8890000"/>
                  </a:cubicBezTo>
                  <a:cubicBezTo>
                    <a:pt x="5052568" y="8890000"/>
                    <a:pt x="5632958" y="8772779"/>
                    <a:pt x="6179439" y="8541766"/>
                  </a:cubicBezTo>
                  <a:cubicBezTo>
                    <a:pt x="6707632" y="8318500"/>
                    <a:pt x="7181977" y="7998841"/>
                    <a:pt x="7589520" y="7591679"/>
                  </a:cubicBezTo>
                  <a:cubicBezTo>
                    <a:pt x="8428101" y="6753733"/>
                    <a:pt x="8890000" y="5639562"/>
                    <a:pt x="8890000" y="4454525"/>
                  </a:cubicBezTo>
                  <a:cubicBezTo>
                    <a:pt x="8890000" y="3269742"/>
                    <a:pt x="8428355" y="2155825"/>
                    <a:pt x="7590028" y="1317879"/>
                  </a:cubicBezTo>
                  <a:cubicBezTo>
                    <a:pt x="7182612" y="910590"/>
                    <a:pt x="6708140" y="590931"/>
                    <a:pt x="6180074" y="367538"/>
                  </a:cubicBezTo>
                  <a:cubicBezTo>
                    <a:pt x="5633339" y="136271"/>
                    <a:pt x="5052822" y="19050"/>
                    <a:pt x="4454525" y="19050"/>
                  </a:cubicBezTo>
                  <a:close/>
                  <a:moveTo>
                    <a:pt x="4454525" y="8648065"/>
                  </a:moveTo>
                  <a:cubicBezTo>
                    <a:pt x="3334385" y="8648065"/>
                    <a:pt x="2281301" y="8211693"/>
                    <a:pt x="1489075" y="7419213"/>
                  </a:cubicBezTo>
                  <a:cubicBezTo>
                    <a:pt x="697103" y="6626987"/>
                    <a:pt x="260985" y="5574157"/>
                    <a:pt x="260985" y="4454525"/>
                  </a:cubicBezTo>
                  <a:cubicBezTo>
                    <a:pt x="260985" y="3889756"/>
                    <a:pt x="371602" y="3341497"/>
                    <a:pt x="589788" y="2824988"/>
                  </a:cubicBezTo>
                  <a:cubicBezTo>
                    <a:pt x="800735" y="2325624"/>
                    <a:pt x="1102741" y="1877060"/>
                    <a:pt x="1487297" y="1491742"/>
                  </a:cubicBezTo>
                  <a:cubicBezTo>
                    <a:pt x="2279396" y="698119"/>
                    <a:pt x="3333242" y="260985"/>
                    <a:pt x="4454398" y="260985"/>
                  </a:cubicBezTo>
                  <a:cubicBezTo>
                    <a:pt x="5573776" y="260985"/>
                    <a:pt x="6626606" y="697103"/>
                    <a:pt x="7418832" y="1488948"/>
                  </a:cubicBezTo>
                  <a:cubicBezTo>
                    <a:pt x="8211438" y="2281174"/>
                    <a:pt x="8647937" y="3334385"/>
                    <a:pt x="8647937" y="4454398"/>
                  </a:cubicBezTo>
                  <a:cubicBezTo>
                    <a:pt x="8647937" y="5574792"/>
                    <a:pt x="8211311" y="6628130"/>
                    <a:pt x="7418450" y="7420356"/>
                  </a:cubicBezTo>
                  <a:cubicBezTo>
                    <a:pt x="6626225" y="8212074"/>
                    <a:pt x="5573522" y="8648065"/>
                    <a:pt x="4454525" y="8648065"/>
                  </a:cubicBezTo>
                  <a:close/>
                  <a:moveTo>
                    <a:pt x="4454525" y="280035"/>
                  </a:moveTo>
                  <a:cubicBezTo>
                    <a:pt x="3338449" y="280035"/>
                    <a:pt x="2289429" y="715137"/>
                    <a:pt x="1500886" y="1505204"/>
                  </a:cubicBezTo>
                  <a:cubicBezTo>
                    <a:pt x="713613" y="2294001"/>
                    <a:pt x="280035" y="3341370"/>
                    <a:pt x="280035" y="4454525"/>
                  </a:cubicBezTo>
                  <a:cubicBezTo>
                    <a:pt x="280035" y="5569077"/>
                    <a:pt x="714248" y="6617081"/>
                    <a:pt x="1502537" y="7405751"/>
                  </a:cubicBezTo>
                  <a:cubicBezTo>
                    <a:pt x="2291080" y="8194548"/>
                    <a:pt x="3339465" y="8629015"/>
                    <a:pt x="4454525" y="8629015"/>
                  </a:cubicBezTo>
                  <a:cubicBezTo>
                    <a:pt x="5568442" y="8629015"/>
                    <a:pt x="6616319" y="8195056"/>
                    <a:pt x="7405116" y="7407021"/>
                  </a:cubicBezTo>
                  <a:cubicBezTo>
                    <a:pt x="8194422" y="6618477"/>
                    <a:pt x="8629015" y="5569839"/>
                    <a:pt x="8629015" y="4454525"/>
                  </a:cubicBezTo>
                  <a:cubicBezTo>
                    <a:pt x="8629015" y="3339465"/>
                    <a:pt x="8194548" y="2291080"/>
                    <a:pt x="7405497" y="1502537"/>
                  </a:cubicBezTo>
                  <a:cubicBezTo>
                    <a:pt x="6616827" y="714121"/>
                    <a:pt x="5568823" y="280035"/>
                    <a:pt x="4454525" y="280035"/>
                  </a:cubicBezTo>
                  <a:close/>
                </a:path>
              </a:pathLst>
            </a:custGeom>
            <a:solidFill>
              <a:srgbClr val="000000"/>
            </a:solidFill>
          </p:spPr>
        </p:sp>
      </p:grpSp>
      <p:sp>
        <p:nvSpPr>
          <p:cNvPr name="TextBox 7" id="7"/>
          <p:cNvSpPr txBox="true"/>
          <p:nvPr/>
        </p:nvSpPr>
        <p:spPr>
          <a:xfrm rot="0">
            <a:off x="733344" y="3247795"/>
            <a:ext cx="7830956" cy="4442460"/>
          </a:xfrm>
          <a:prstGeom prst="rect">
            <a:avLst/>
          </a:prstGeom>
        </p:spPr>
        <p:txBody>
          <a:bodyPr anchor="t" rtlCol="false" tIns="0" lIns="0" bIns="0" rIns="0">
            <a:spAutoFit/>
          </a:bodyPr>
          <a:lstStyle/>
          <a:p>
            <a:pPr algn="ctr">
              <a:lnSpc>
                <a:spcPts val="5040"/>
              </a:lnSpc>
              <a:spcBef>
                <a:spcPct val="0"/>
              </a:spcBef>
            </a:pPr>
            <a:r>
              <a:rPr lang="en-US" sz="3600">
                <a:solidFill>
                  <a:srgbClr val="000000"/>
                </a:solidFill>
                <a:latin typeface="DM Sans"/>
                <a:ea typeface="DM Sans"/>
                <a:cs typeface="DM Sans"/>
                <a:sym typeface="DM Sans"/>
              </a:rPr>
              <a:t>A pioneering OS that introduced time-sharing, allowing multiple users to interact with a computer at once. UNIX (1969): Developed at Bell Labs, it became influential for its simplicity and portability. It laid the foundation for many modern OS.</a:t>
            </a:r>
          </a:p>
        </p:txBody>
      </p:sp>
      <p:sp>
        <p:nvSpPr>
          <p:cNvPr name="TextBox 8" id="8"/>
          <p:cNvSpPr txBox="true"/>
          <p:nvPr/>
        </p:nvSpPr>
        <p:spPr>
          <a:xfrm rot="0">
            <a:off x="0" y="962025"/>
            <a:ext cx="9297644" cy="1251585"/>
          </a:xfrm>
          <a:prstGeom prst="rect">
            <a:avLst/>
          </a:prstGeom>
        </p:spPr>
        <p:txBody>
          <a:bodyPr anchor="t" rtlCol="false" tIns="0" lIns="0" bIns="0" rIns="0">
            <a:spAutoFit/>
          </a:bodyPr>
          <a:lstStyle/>
          <a:p>
            <a:pPr algn="ctr">
              <a:lnSpc>
                <a:spcPts val="5040"/>
              </a:lnSpc>
              <a:spcBef>
                <a:spcPct val="0"/>
              </a:spcBef>
            </a:pPr>
            <a:r>
              <a:rPr lang="en-US" b="true" sz="3600">
                <a:solidFill>
                  <a:srgbClr val="000000"/>
                </a:solidFill>
                <a:latin typeface="DM Sans Bold"/>
                <a:ea typeface="DM Sans Bold"/>
                <a:cs typeface="DM Sans Bold"/>
                <a:sym typeface="DM Sans Bold"/>
              </a:rPr>
              <a:t>1960s - Time-Sharing and Multitasking Multics (1965)</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9F0"/>
        </a:solidFill>
      </p:bgPr>
    </p:bg>
    <p:spTree>
      <p:nvGrpSpPr>
        <p:cNvPr id="1" name=""/>
        <p:cNvGrpSpPr/>
        <p:nvPr/>
      </p:nvGrpSpPr>
      <p:grpSpPr>
        <a:xfrm>
          <a:off x="0" y="0"/>
          <a:ext cx="0" cy="0"/>
          <a:chOff x="0" y="0"/>
          <a:chExt cx="0" cy="0"/>
        </a:xfrm>
      </p:grpSpPr>
      <p:sp>
        <p:nvSpPr>
          <p:cNvPr name="Freeform 2" id="2"/>
          <p:cNvSpPr/>
          <p:nvPr/>
        </p:nvSpPr>
        <p:spPr>
          <a:xfrm flipH="true" flipV="true" rot="-5400000">
            <a:off x="8846065" y="863095"/>
            <a:ext cx="10305030" cy="8578840"/>
          </a:xfrm>
          <a:custGeom>
            <a:avLst/>
            <a:gdLst/>
            <a:ahLst/>
            <a:cxnLst/>
            <a:rect r="r" b="b" t="t" l="l"/>
            <a:pathLst>
              <a:path h="8578840" w="10305030">
                <a:moveTo>
                  <a:pt x="10305030" y="8578840"/>
                </a:moveTo>
                <a:lnTo>
                  <a:pt x="0" y="8578840"/>
                </a:lnTo>
                <a:lnTo>
                  <a:pt x="0" y="0"/>
                </a:lnTo>
                <a:lnTo>
                  <a:pt x="10305030" y="0"/>
                </a:lnTo>
                <a:lnTo>
                  <a:pt x="10305030" y="8578840"/>
                </a:lnTo>
                <a:close/>
              </a:path>
            </a:pathLst>
          </a:custGeom>
          <a:blipFill>
            <a:blip r:embed="rId2">
              <a:extLst>
                <a:ext uri="{96DAC541-7B7A-43D3-8B79-37D633B846F1}">
                  <asvg:svgBlip xmlns:asvg="http://schemas.microsoft.com/office/drawing/2016/SVG/main" r:embed="rId3"/>
                </a:ext>
              </a:extLst>
            </a:blip>
            <a:stretch>
              <a:fillRect l="0" t="-113808" r="0" b="0"/>
            </a:stretch>
          </a:blipFill>
          <a:ln cap="sq">
            <a:noFill/>
            <a:prstDash val="solid"/>
            <a:miter/>
          </a:ln>
        </p:spPr>
      </p:sp>
      <p:grpSp>
        <p:nvGrpSpPr>
          <p:cNvPr name="Group 3" id="3"/>
          <p:cNvGrpSpPr>
            <a:grpSpLocks noChangeAspect="true"/>
          </p:cNvGrpSpPr>
          <p:nvPr/>
        </p:nvGrpSpPr>
        <p:grpSpPr>
          <a:xfrm rot="0">
            <a:off x="10117372" y="1621155"/>
            <a:ext cx="7762415" cy="7762415"/>
            <a:chOff x="0" y="0"/>
            <a:chExt cx="8909050" cy="8909050"/>
          </a:xfrm>
        </p:grpSpPr>
        <p:sp>
          <p:nvSpPr>
            <p:cNvPr name="Freeform 4" id="4"/>
            <p:cNvSpPr/>
            <p:nvPr/>
          </p:nvSpPr>
          <p:spPr>
            <a:xfrm flipH="false" flipV="false" rot="0">
              <a:off x="-210012" y="2402"/>
              <a:ext cx="9329074" cy="8904246"/>
            </a:xfrm>
            <a:custGeom>
              <a:avLst/>
              <a:gdLst/>
              <a:ahLst/>
              <a:cxnLst/>
              <a:rect r="r" b="b" t="t" l="l"/>
              <a:pathLst>
                <a:path h="8904246" w="9329074">
                  <a:moveTo>
                    <a:pt x="4664537" y="7123"/>
                  </a:moveTo>
                  <a:cubicBezTo>
                    <a:pt x="3071756" y="0"/>
                    <a:pt x="1596908" y="845651"/>
                    <a:pt x="798454" y="2223865"/>
                  </a:cubicBezTo>
                  <a:cubicBezTo>
                    <a:pt x="0" y="3602079"/>
                    <a:pt x="0" y="5302167"/>
                    <a:pt x="798454" y="6680382"/>
                  </a:cubicBezTo>
                  <a:cubicBezTo>
                    <a:pt x="1596908" y="8058595"/>
                    <a:pt x="3071756" y="8904246"/>
                    <a:pt x="4664537" y="8897123"/>
                  </a:cubicBezTo>
                  <a:cubicBezTo>
                    <a:pt x="6257318" y="8904246"/>
                    <a:pt x="7732166" y="8058595"/>
                    <a:pt x="8530620" y="6680382"/>
                  </a:cubicBezTo>
                  <a:cubicBezTo>
                    <a:pt x="9329074" y="5302167"/>
                    <a:pt x="9329074" y="3602079"/>
                    <a:pt x="8530620" y="2223865"/>
                  </a:cubicBezTo>
                  <a:cubicBezTo>
                    <a:pt x="7732166" y="845651"/>
                    <a:pt x="6257318" y="0"/>
                    <a:pt x="4664537" y="7123"/>
                  </a:cubicBezTo>
                  <a:close/>
                </a:path>
              </a:pathLst>
            </a:custGeom>
            <a:solidFill>
              <a:srgbClr val="FFFFFF"/>
            </a:solidFill>
          </p:spPr>
        </p:sp>
        <p:sp>
          <p:nvSpPr>
            <p:cNvPr name="Freeform 5" id="5"/>
            <p:cNvSpPr/>
            <p:nvPr/>
          </p:nvSpPr>
          <p:spPr>
            <a:xfrm flipH="false" flipV="false" rot="0">
              <a:off x="63863" y="263805"/>
              <a:ext cx="8781323" cy="8381440"/>
            </a:xfrm>
            <a:custGeom>
              <a:avLst/>
              <a:gdLst/>
              <a:ahLst/>
              <a:cxnLst/>
              <a:rect r="r" b="b" t="t" l="l"/>
              <a:pathLst>
                <a:path h="8381440" w="8781323">
                  <a:moveTo>
                    <a:pt x="4390662" y="6705"/>
                  </a:moveTo>
                  <a:cubicBezTo>
                    <a:pt x="2891400" y="0"/>
                    <a:pt x="1503147" y="795999"/>
                    <a:pt x="751573" y="2093292"/>
                  </a:cubicBezTo>
                  <a:cubicBezTo>
                    <a:pt x="0" y="3390586"/>
                    <a:pt x="0" y="4990854"/>
                    <a:pt x="751573" y="6288148"/>
                  </a:cubicBezTo>
                  <a:cubicBezTo>
                    <a:pt x="1503147" y="7585441"/>
                    <a:pt x="2891400" y="8381440"/>
                    <a:pt x="4390662" y="8374735"/>
                  </a:cubicBezTo>
                  <a:cubicBezTo>
                    <a:pt x="5889924" y="8381440"/>
                    <a:pt x="7278177" y="7585441"/>
                    <a:pt x="8029751" y="6288148"/>
                  </a:cubicBezTo>
                  <a:cubicBezTo>
                    <a:pt x="8781323" y="4990854"/>
                    <a:pt x="8781323" y="3390586"/>
                    <a:pt x="8029751" y="2093292"/>
                  </a:cubicBezTo>
                  <a:cubicBezTo>
                    <a:pt x="7278177" y="795999"/>
                    <a:pt x="5889924" y="0"/>
                    <a:pt x="4390662" y="6705"/>
                  </a:cubicBezTo>
                  <a:close/>
                </a:path>
              </a:pathLst>
            </a:custGeom>
            <a:blipFill>
              <a:blip r:embed="rId4"/>
              <a:stretch>
                <a:fillRect l="-11335" t="0" r="-11335" b="0"/>
              </a:stretch>
            </a:blipFill>
          </p:spPr>
        </p:sp>
        <p:sp>
          <p:nvSpPr>
            <p:cNvPr name="Freeform 6" id="6"/>
            <p:cNvSpPr/>
            <p:nvPr/>
          </p:nvSpPr>
          <p:spPr>
            <a:xfrm flipH="false" flipV="false" rot="0">
              <a:off x="0" y="0"/>
              <a:ext cx="8909050" cy="8909050"/>
            </a:xfrm>
            <a:custGeom>
              <a:avLst/>
              <a:gdLst/>
              <a:ahLst/>
              <a:cxnLst/>
              <a:rect r="r" b="b" t="t" l="l"/>
              <a:pathLst>
                <a:path h="8909050" w="8909050">
                  <a:moveTo>
                    <a:pt x="4454525" y="8909050"/>
                  </a:moveTo>
                  <a:cubicBezTo>
                    <a:pt x="3264662" y="8909050"/>
                    <a:pt x="2146046" y="8445500"/>
                    <a:pt x="1304544" y="7603744"/>
                  </a:cubicBezTo>
                  <a:cubicBezTo>
                    <a:pt x="895477" y="7194550"/>
                    <a:pt x="574294" y="6718173"/>
                    <a:pt x="350012" y="6187694"/>
                  </a:cubicBezTo>
                  <a:cubicBezTo>
                    <a:pt x="117729" y="5638673"/>
                    <a:pt x="0" y="5055489"/>
                    <a:pt x="0" y="4454525"/>
                  </a:cubicBezTo>
                  <a:cubicBezTo>
                    <a:pt x="0" y="3854704"/>
                    <a:pt x="117475" y="3272282"/>
                    <a:pt x="349377" y="2723642"/>
                  </a:cubicBezTo>
                  <a:cubicBezTo>
                    <a:pt x="573405" y="2193163"/>
                    <a:pt x="894207" y="1716786"/>
                    <a:pt x="1302766" y="1307338"/>
                  </a:cubicBezTo>
                  <a:cubicBezTo>
                    <a:pt x="2144141" y="464312"/>
                    <a:pt x="3263519" y="0"/>
                    <a:pt x="4454525" y="0"/>
                  </a:cubicBezTo>
                  <a:cubicBezTo>
                    <a:pt x="5055362" y="0"/>
                    <a:pt x="5638419" y="117729"/>
                    <a:pt x="6187440" y="350012"/>
                  </a:cubicBezTo>
                  <a:cubicBezTo>
                    <a:pt x="6717792" y="574294"/>
                    <a:pt x="7194296" y="895477"/>
                    <a:pt x="7603490" y="1304544"/>
                  </a:cubicBezTo>
                  <a:cubicBezTo>
                    <a:pt x="8445373" y="2146046"/>
                    <a:pt x="8909050" y="3264789"/>
                    <a:pt x="8909050" y="4454652"/>
                  </a:cubicBezTo>
                  <a:cubicBezTo>
                    <a:pt x="8909050" y="5644769"/>
                    <a:pt x="8445246" y="6763766"/>
                    <a:pt x="7602982" y="7605268"/>
                  </a:cubicBezTo>
                  <a:cubicBezTo>
                    <a:pt x="7193789" y="8014208"/>
                    <a:pt x="6717285" y="8335138"/>
                    <a:pt x="6186932" y="8559419"/>
                  </a:cubicBezTo>
                  <a:cubicBezTo>
                    <a:pt x="5637911" y="8791321"/>
                    <a:pt x="5055108" y="8909050"/>
                    <a:pt x="4454525" y="8909050"/>
                  </a:cubicBezTo>
                  <a:close/>
                  <a:moveTo>
                    <a:pt x="4454525" y="19050"/>
                  </a:moveTo>
                  <a:cubicBezTo>
                    <a:pt x="3268599" y="19050"/>
                    <a:pt x="2154047" y="481330"/>
                    <a:pt x="1316228" y="1320800"/>
                  </a:cubicBezTo>
                  <a:cubicBezTo>
                    <a:pt x="909447" y="1728343"/>
                    <a:pt x="590042" y="2202815"/>
                    <a:pt x="366903" y="2731008"/>
                  </a:cubicBezTo>
                  <a:cubicBezTo>
                    <a:pt x="136017" y="3277362"/>
                    <a:pt x="19050" y="3857244"/>
                    <a:pt x="19050" y="4454525"/>
                  </a:cubicBezTo>
                  <a:cubicBezTo>
                    <a:pt x="19050" y="5052949"/>
                    <a:pt x="136271" y="5633593"/>
                    <a:pt x="367538" y="6180328"/>
                  </a:cubicBezTo>
                  <a:cubicBezTo>
                    <a:pt x="590931" y="6708522"/>
                    <a:pt x="910717" y="7182866"/>
                    <a:pt x="1318006" y="7590282"/>
                  </a:cubicBezTo>
                  <a:cubicBezTo>
                    <a:pt x="2155825" y="8428355"/>
                    <a:pt x="3269742" y="8890000"/>
                    <a:pt x="4454525" y="8890000"/>
                  </a:cubicBezTo>
                  <a:cubicBezTo>
                    <a:pt x="5052568" y="8890000"/>
                    <a:pt x="5632958" y="8772779"/>
                    <a:pt x="6179439" y="8541766"/>
                  </a:cubicBezTo>
                  <a:cubicBezTo>
                    <a:pt x="6707632" y="8318500"/>
                    <a:pt x="7181977" y="7998841"/>
                    <a:pt x="7589520" y="7591679"/>
                  </a:cubicBezTo>
                  <a:cubicBezTo>
                    <a:pt x="8428101" y="6753733"/>
                    <a:pt x="8890000" y="5639562"/>
                    <a:pt x="8890000" y="4454525"/>
                  </a:cubicBezTo>
                  <a:cubicBezTo>
                    <a:pt x="8890000" y="3269742"/>
                    <a:pt x="8428355" y="2155825"/>
                    <a:pt x="7590028" y="1317879"/>
                  </a:cubicBezTo>
                  <a:cubicBezTo>
                    <a:pt x="7182612" y="910590"/>
                    <a:pt x="6708140" y="590931"/>
                    <a:pt x="6180074" y="367538"/>
                  </a:cubicBezTo>
                  <a:cubicBezTo>
                    <a:pt x="5633339" y="136271"/>
                    <a:pt x="5052822" y="19050"/>
                    <a:pt x="4454525" y="19050"/>
                  </a:cubicBezTo>
                  <a:close/>
                  <a:moveTo>
                    <a:pt x="4454525" y="8648065"/>
                  </a:moveTo>
                  <a:cubicBezTo>
                    <a:pt x="3334385" y="8648065"/>
                    <a:pt x="2281301" y="8211693"/>
                    <a:pt x="1489075" y="7419213"/>
                  </a:cubicBezTo>
                  <a:cubicBezTo>
                    <a:pt x="697103" y="6626987"/>
                    <a:pt x="260985" y="5574157"/>
                    <a:pt x="260985" y="4454525"/>
                  </a:cubicBezTo>
                  <a:cubicBezTo>
                    <a:pt x="260985" y="3889756"/>
                    <a:pt x="371602" y="3341497"/>
                    <a:pt x="589788" y="2824988"/>
                  </a:cubicBezTo>
                  <a:cubicBezTo>
                    <a:pt x="800735" y="2325624"/>
                    <a:pt x="1102741" y="1877060"/>
                    <a:pt x="1487297" y="1491742"/>
                  </a:cubicBezTo>
                  <a:cubicBezTo>
                    <a:pt x="2279396" y="698119"/>
                    <a:pt x="3333242" y="260985"/>
                    <a:pt x="4454398" y="260985"/>
                  </a:cubicBezTo>
                  <a:cubicBezTo>
                    <a:pt x="5573776" y="260985"/>
                    <a:pt x="6626606" y="697103"/>
                    <a:pt x="7418832" y="1488948"/>
                  </a:cubicBezTo>
                  <a:cubicBezTo>
                    <a:pt x="8211438" y="2281174"/>
                    <a:pt x="8647937" y="3334385"/>
                    <a:pt x="8647937" y="4454398"/>
                  </a:cubicBezTo>
                  <a:cubicBezTo>
                    <a:pt x="8647937" y="5574792"/>
                    <a:pt x="8211311" y="6628130"/>
                    <a:pt x="7418450" y="7420356"/>
                  </a:cubicBezTo>
                  <a:cubicBezTo>
                    <a:pt x="6626225" y="8212074"/>
                    <a:pt x="5573522" y="8648065"/>
                    <a:pt x="4454525" y="8648065"/>
                  </a:cubicBezTo>
                  <a:close/>
                  <a:moveTo>
                    <a:pt x="4454525" y="280035"/>
                  </a:moveTo>
                  <a:cubicBezTo>
                    <a:pt x="3338449" y="280035"/>
                    <a:pt x="2289429" y="715137"/>
                    <a:pt x="1500886" y="1505204"/>
                  </a:cubicBezTo>
                  <a:cubicBezTo>
                    <a:pt x="713613" y="2294001"/>
                    <a:pt x="280035" y="3341370"/>
                    <a:pt x="280035" y="4454525"/>
                  </a:cubicBezTo>
                  <a:cubicBezTo>
                    <a:pt x="280035" y="5569077"/>
                    <a:pt x="714248" y="6617081"/>
                    <a:pt x="1502537" y="7405751"/>
                  </a:cubicBezTo>
                  <a:cubicBezTo>
                    <a:pt x="2291080" y="8194548"/>
                    <a:pt x="3339465" y="8629015"/>
                    <a:pt x="4454525" y="8629015"/>
                  </a:cubicBezTo>
                  <a:cubicBezTo>
                    <a:pt x="5568442" y="8629015"/>
                    <a:pt x="6616319" y="8195056"/>
                    <a:pt x="7405116" y="7407021"/>
                  </a:cubicBezTo>
                  <a:cubicBezTo>
                    <a:pt x="8194422" y="6618477"/>
                    <a:pt x="8629015" y="5569839"/>
                    <a:pt x="8629015" y="4454525"/>
                  </a:cubicBezTo>
                  <a:cubicBezTo>
                    <a:pt x="8629015" y="3339465"/>
                    <a:pt x="8194548" y="2291080"/>
                    <a:pt x="7405497" y="1502537"/>
                  </a:cubicBezTo>
                  <a:cubicBezTo>
                    <a:pt x="6616827" y="714121"/>
                    <a:pt x="5568823" y="280035"/>
                    <a:pt x="4454525" y="280035"/>
                  </a:cubicBezTo>
                  <a:close/>
                </a:path>
              </a:pathLst>
            </a:custGeom>
            <a:solidFill>
              <a:srgbClr val="000000"/>
            </a:solidFill>
          </p:spPr>
        </p:sp>
      </p:grpSp>
      <p:sp>
        <p:nvSpPr>
          <p:cNvPr name="TextBox 7" id="7"/>
          <p:cNvSpPr txBox="true"/>
          <p:nvPr/>
        </p:nvSpPr>
        <p:spPr>
          <a:xfrm rot="0">
            <a:off x="733344" y="3536122"/>
            <a:ext cx="7830956" cy="3166110"/>
          </a:xfrm>
          <a:prstGeom prst="rect">
            <a:avLst/>
          </a:prstGeom>
        </p:spPr>
        <p:txBody>
          <a:bodyPr anchor="t" rtlCol="false" tIns="0" lIns="0" bIns="0" rIns="0">
            <a:spAutoFit/>
          </a:bodyPr>
          <a:lstStyle/>
          <a:p>
            <a:pPr algn="ctr">
              <a:lnSpc>
                <a:spcPts val="5040"/>
              </a:lnSpc>
              <a:spcBef>
                <a:spcPct val="0"/>
              </a:spcBef>
            </a:pPr>
            <a:r>
              <a:rPr lang="en-US" sz="3600">
                <a:solidFill>
                  <a:srgbClr val="000000"/>
                </a:solidFill>
                <a:latin typeface="DM Sans"/>
                <a:ea typeface="DM Sans"/>
                <a:cs typeface="DM Sans"/>
                <a:sym typeface="DM Sans"/>
              </a:rPr>
              <a:t>An early OS for personal computers, widely used before the rise of MS-DOS. Apple DOS (1978): Apple's first OS for the Apple II series of personal computers.</a:t>
            </a:r>
          </a:p>
        </p:txBody>
      </p:sp>
      <p:sp>
        <p:nvSpPr>
          <p:cNvPr name="TextBox 8" id="8"/>
          <p:cNvSpPr txBox="true"/>
          <p:nvPr/>
        </p:nvSpPr>
        <p:spPr>
          <a:xfrm rot="0">
            <a:off x="0" y="962025"/>
            <a:ext cx="9297644" cy="1251585"/>
          </a:xfrm>
          <a:prstGeom prst="rect">
            <a:avLst/>
          </a:prstGeom>
        </p:spPr>
        <p:txBody>
          <a:bodyPr anchor="t" rtlCol="false" tIns="0" lIns="0" bIns="0" rIns="0">
            <a:spAutoFit/>
          </a:bodyPr>
          <a:lstStyle/>
          <a:p>
            <a:pPr algn="ctr">
              <a:lnSpc>
                <a:spcPts val="5040"/>
              </a:lnSpc>
              <a:spcBef>
                <a:spcPct val="0"/>
              </a:spcBef>
            </a:pPr>
            <a:r>
              <a:rPr lang="en-US" b="true" sz="3600">
                <a:solidFill>
                  <a:srgbClr val="000000"/>
                </a:solidFill>
                <a:latin typeface="DM Sans Bold"/>
                <a:ea typeface="DM Sans Bold"/>
                <a:cs typeface="DM Sans Bold"/>
                <a:sym typeface="DM Sans Bold"/>
              </a:rPr>
              <a:t>1970s - Personal Computing Revolution CP/M (1974)</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9F0"/>
        </a:solidFill>
      </p:bgPr>
    </p:bg>
    <p:spTree>
      <p:nvGrpSpPr>
        <p:cNvPr id="1" name=""/>
        <p:cNvGrpSpPr/>
        <p:nvPr/>
      </p:nvGrpSpPr>
      <p:grpSpPr>
        <a:xfrm>
          <a:off x="0" y="0"/>
          <a:ext cx="0" cy="0"/>
          <a:chOff x="0" y="0"/>
          <a:chExt cx="0" cy="0"/>
        </a:xfrm>
      </p:grpSpPr>
      <p:sp>
        <p:nvSpPr>
          <p:cNvPr name="Freeform 2" id="2"/>
          <p:cNvSpPr/>
          <p:nvPr/>
        </p:nvSpPr>
        <p:spPr>
          <a:xfrm flipH="true" flipV="true" rot="-5400000">
            <a:off x="8846065" y="863095"/>
            <a:ext cx="10305030" cy="8578840"/>
          </a:xfrm>
          <a:custGeom>
            <a:avLst/>
            <a:gdLst/>
            <a:ahLst/>
            <a:cxnLst/>
            <a:rect r="r" b="b" t="t" l="l"/>
            <a:pathLst>
              <a:path h="8578840" w="10305030">
                <a:moveTo>
                  <a:pt x="10305030" y="8578840"/>
                </a:moveTo>
                <a:lnTo>
                  <a:pt x="0" y="8578840"/>
                </a:lnTo>
                <a:lnTo>
                  <a:pt x="0" y="0"/>
                </a:lnTo>
                <a:lnTo>
                  <a:pt x="10305030" y="0"/>
                </a:lnTo>
                <a:lnTo>
                  <a:pt x="10305030" y="8578840"/>
                </a:lnTo>
                <a:close/>
              </a:path>
            </a:pathLst>
          </a:custGeom>
          <a:blipFill>
            <a:blip r:embed="rId2">
              <a:extLst>
                <a:ext uri="{96DAC541-7B7A-43D3-8B79-37D633B846F1}">
                  <asvg:svgBlip xmlns:asvg="http://schemas.microsoft.com/office/drawing/2016/SVG/main" r:embed="rId3"/>
                </a:ext>
              </a:extLst>
            </a:blip>
            <a:stretch>
              <a:fillRect l="0" t="-113808" r="0" b="0"/>
            </a:stretch>
          </a:blipFill>
          <a:ln cap="sq">
            <a:noFill/>
            <a:prstDash val="solid"/>
            <a:miter/>
          </a:ln>
        </p:spPr>
      </p:sp>
      <p:grpSp>
        <p:nvGrpSpPr>
          <p:cNvPr name="Group 3" id="3"/>
          <p:cNvGrpSpPr>
            <a:grpSpLocks noChangeAspect="true"/>
          </p:cNvGrpSpPr>
          <p:nvPr/>
        </p:nvGrpSpPr>
        <p:grpSpPr>
          <a:xfrm rot="0">
            <a:off x="10117372" y="1621155"/>
            <a:ext cx="7762415" cy="7762415"/>
            <a:chOff x="0" y="0"/>
            <a:chExt cx="8909050" cy="8909050"/>
          </a:xfrm>
        </p:grpSpPr>
        <p:sp>
          <p:nvSpPr>
            <p:cNvPr name="Freeform 4" id="4"/>
            <p:cNvSpPr/>
            <p:nvPr/>
          </p:nvSpPr>
          <p:spPr>
            <a:xfrm flipH="false" flipV="false" rot="0">
              <a:off x="-210012" y="2402"/>
              <a:ext cx="9329074" cy="8904246"/>
            </a:xfrm>
            <a:custGeom>
              <a:avLst/>
              <a:gdLst/>
              <a:ahLst/>
              <a:cxnLst/>
              <a:rect r="r" b="b" t="t" l="l"/>
              <a:pathLst>
                <a:path h="8904246" w="9329074">
                  <a:moveTo>
                    <a:pt x="4664537" y="7123"/>
                  </a:moveTo>
                  <a:cubicBezTo>
                    <a:pt x="3071756" y="0"/>
                    <a:pt x="1596908" y="845651"/>
                    <a:pt x="798454" y="2223865"/>
                  </a:cubicBezTo>
                  <a:cubicBezTo>
                    <a:pt x="0" y="3602079"/>
                    <a:pt x="0" y="5302167"/>
                    <a:pt x="798454" y="6680382"/>
                  </a:cubicBezTo>
                  <a:cubicBezTo>
                    <a:pt x="1596908" y="8058595"/>
                    <a:pt x="3071756" y="8904246"/>
                    <a:pt x="4664537" y="8897123"/>
                  </a:cubicBezTo>
                  <a:cubicBezTo>
                    <a:pt x="6257318" y="8904246"/>
                    <a:pt x="7732166" y="8058595"/>
                    <a:pt x="8530620" y="6680382"/>
                  </a:cubicBezTo>
                  <a:cubicBezTo>
                    <a:pt x="9329074" y="5302167"/>
                    <a:pt x="9329074" y="3602079"/>
                    <a:pt x="8530620" y="2223865"/>
                  </a:cubicBezTo>
                  <a:cubicBezTo>
                    <a:pt x="7732166" y="845651"/>
                    <a:pt x="6257318" y="0"/>
                    <a:pt x="4664537" y="7123"/>
                  </a:cubicBezTo>
                  <a:close/>
                </a:path>
              </a:pathLst>
            </a:custGeom>
            <a:solidFill>
              <a:srgbClr val="FFFFFF"/>
            </a:solidFill>
          </p:spPr>
        </p:sp>
        <p:sp>
          <p:nvSpPr>
            <p:cNvPr name="Freeform 5" id="5"/>
            <p:cNvSpPr/>
            <p:nvPr/>
          </p:nvSpPr>
          <p:spPr>
            <a:xfrm flipH="false" flipV="false" rot="0">
              <a:off x="63863" y="263805"/>
              <a:ext cx="8781323" cy="8381440"/>
            </a:xfrm>
            <a:custGeom>
              <a:avLst/>
              <a:gdLst/>
              <a:ahLst/>
              <a:cxnLst/>
              <a:rect r="r" b="b" t="t" l="l"/>
              <a:pathLst>
                <a:path h="8381440" w="8781323">
                  <a:moveTo>
                    <a:pt x="4390662" y="6705"/>
                  </a:moveTo>
                  <a:cubicBezTo>
                    <a:pt x="2891400" y="0"/>
                    <a:pt x="1503147" y="795999"/>
                    <a:pt x="751573" y="2093292"/>
                  </a:cubicBezTo>
                  <a:cubicBezTo>
                    <a:pt x="0" y="3390586"/>
                    <a:pt x="0" y="4990854"/>
                    <a:pt x="751573" y="6288148"/>
                  </a:cubicBezTo>
                  <a:cubicBezTo>
                    <a:pt x="1503147" y="7585441"/>
                    <a:pt x="2891400" y="8381440"/>
                    <a:pt x="4390662" y="8374735"/>
                  </a:cubicBezTo>
                  <a:cubicBezTo>
                    <a:pt x="5889924" y="8381440"/>
                    <a:pt x="7278177" y="7585441"/>
                    <a:pt x="8029751" y="6288148"/>
                  </a:cubicBezTo>
                  <a:cubicBezTo>
                    <a:pt x="8781323" y="4990854"/>
                    <a:pt x="8781323" y="3390586"/>
                    <a:pt x="8029751" y="2093292"/>
                  </a:cubicBezTo>
                  <a:cubicBezTo>
                    <a:pt x="7278177" y="795999"/>
                    <a:pt x="5889924" y="0"/>
                    <a:pt x="4390662" y="6705"/>
                  </a:cubicBezTo>
                  <a:close/>
                </a:path>
              </a:pathLst>
            </a:custGeom>
            <a:blipFill>
              <a:blip r:embed="rId4"/>
              <a:stretch>
                <a:fillRect l="-11358" t="0" r="-11358" b="0"/>
              </a:stretch>
            </a:blipFill>
          </p:spPr>
        </p:sp>
        <p:sp>
          <p:nvSpPr>
            <p:cNvPr name="Freeform 6" id="6"/>
            <p:cNvSpPr/>
            <p:nvPr/>
          </p:nvSpPr>
          <p:spPr>
            <a:xfrm flipH="false" flipV="false" rot="0">
              <a:off x="0" y="0"/>
              <a:ext cx="8909050" cy="8909050"/>
            </a:xfrm>
            <a:custGeom>
              <a:avLst/>
              <a:gdLst/>
              <a:ahLst/>
              <a:cxnLst/>
              <a:rect r="r" b="b" t="t" l="l"/>
              <a:pathLst>
                <a:path h="8909050" w="8909050">
                  <a:moveTo>
                    <a:pt x="4454525" y="8909050"/>
                  </a:moveTo>
                  <a:cubicBezTo>
                    <a:pt x="3264662" y="8909050"/>
                    <a:pt x="2146046" y="8445500"/>
                    <a:pt x="1304544" y="7603744"/>
                  </a:cubicBezTo>
                  <a:cubicBezTo>
                    <a:pt x="895477" y="7194550"/>
                    <a:pt x="574294" y="6718173"/>
                    <a:pt x="350012" y="6187694"/>
                  </a:cubicBezTo>
                  <a:cubicBezTo>
                    <a:pt x="117729" y="5638673"/>
                    <a:pt x="0" y="5055489"/>
                    <a:pt x="0" y="4454525"/>
                  </a:cubicBezTo>
                  <a:cubicBezTo>
                    <a:pt x="0" y="3854704"/>
                    <a:pt x="117475" y="3272282"/>
                    <a:pt x="349377" y="2723642"/>
                  </a:cubicBezTo>
                  <a:cubicBezTo>
                    <a:pt x="573405" y="2193163"/>
                    <a:pt x="894207" y="1716786"/>
                    <a:pt x="1302766" y="1307338"/>
                  </a:cubicBezTo>
                  <a:cubicBezTo>
                    <a:pt x="2144141" y="464312"/>
                    <a:pt x="3263519" y="0"/>
                    <a:pt x="4454525" y="0"/>
                  </a:cubicBezTo>
                  <a:cubicBezTo>
                    <a:pt x="5055362" y="0"/>
                    <a:pt x="5638419" y="117729"/>
                    <a:pt x="6187440" y="350012"/>
                  </a:cubicBezTo>
                  <a:cubicBezTo>
                    <a:pt x="6717792" y="574294"/>
                    <a:pt x="7194296" y="895477"/>
                    <a:pt x="7603490" y="1304544"/>
                  </a:cubicBezTo>
                  <a:cubicBezTo>
                    <a:pt x="8445373" y="2146046"/>
                    <a:pt x="8909050" y="3264789"/>
                    <a:pt x="8909050" y="4454652"/>
                  </a:cubicBezTo>
                  <a:cubicBezTo>
                    <a:pt x="8909050" y="5644769"/>
                    <a:pt x="8445246" y="6763766"/>
                    <a:pt x="7602982" y="7605268"/>
                  </a:cubicBezTo>
                  <a:cubicBezTo>
                    <a:pt x="7193789" y="8014208"/>
                    <a:pt x="6717285" y="8335138"/>
                    <a:pt x="6186932" y="8559419"/>
                  </a:cubicBezTo>
                  <a:cubicBezTo>
                    <a:pt x="5637911" y="8791321"/>
                    <a:pt x="5055108" y="8909050"/>
                    <a:pt x="4454525" y="8909050"/>
                  </a:cubicBezTo>
                  <a:close/>
                  <a:moveTo>
                    <a:pt x="4454525" y="19050"/>
                  </a:moveTo>
                  <a:cubicBezTo>
                    <a:pt x="3268599" y="19050"/>
                    <a:pt x="2154047" y="481330"/>
                    <a:pt x="1316228" y="1320800"/>
                  </a:cubicBezTo>
                  <a:cubicBezTo>
                    <a:pt x="909447" y="1728343"/>
                    <a:pt x="590042" y="2202815"/>
                    <a:pt x="366903" y="2731008"/>
                  </a:cubicBezTo>
                  <a:cubicBezTo>
                    <a:pt x="136017" y="3277362"/>
                    <a:pt x="19050" y="3857244"/>
                    <a:pt x="19050" y="4454525"/>
                  </a:cubicBezTo>
                  <a:cubicBezTo>
                    <a:pt x="19050" y="5052949"/>
                    <a:pt x="136271" y="5633593"/>
                    <a:pt x="367538" y="6180328"/>
                  </a:cubicBezTo>
                  <a:cubicBezTo>
                    <a:pt x="590931" y="6708522"/>
                    <a:pt x="910717" y="7182866"/>
                    <a:pt x="1318006" y="7590282"/>
                  </a:cubicBezTo>
                  <a:cubicBezTo>
                    <a:pt x="2155825" y="8428355"/>
                    <a:pt x="3269742" y="8890000"/>
                    <a:pt x="4454525" y="8890000"/>
                  </a:cubicBezTo>
                  <a:cubicBezTo>
                    <a:pt x="5052568" y="8890000"/>
                    <a:pt x="5632958" y="8772779"/>
                    <a:pt x="6179439" y="8541766"/>
                  </a:cubicBezTo>
                  <a:cubicBezTo>
                    <a:pt x="6707632" y="8318500"/>
                    <a:pt x="7181977" y="7998841"/>
                    <a:pt x="7589520" y="7591679"/>
                  </a:cubicBezTo>
                  <a:cubicBezTo>
                    <a:pt x="8428101" y="6753733"/>
                    <a:pt x="8890000" y="5639562"/>
                    <a:pt x="8890000" y="4454525"/>
                  </a:cubicBezTo>
                  <a:cubicBezTo>
                    <a:pt x="8890000" y="3269742"/>
                    <a:pt x="8428355" y="2155825"/>
                    <a:pt x="7590028" y="1317879"/>
                  </a:cubicBezTo>
                  <a:cubicBezTo>
                    <a:pt x="7182612" y="910590"/>
                    <a:pt x="6708140" y="590931"/>
                    <a:pt x="6180074" y="367538"/>
                  </a:cubicBezTo>
                  <a:cubicBezTo>
                    <a:pt x="5633339" y="136271"/>
                    <a:pt x="5052822" y="19050"/>
                    <a:pt x="4454525" y="19050"/>
                  </a:cubicBezTo>
                  <a:close/>
                  <a:moveTo>
                    <a:pt x="4454525" y="8648065"/>
                  </a:moveTo>
                  <a:cubicBezTo>
                    <a:pt x="3334385" y="8648065"/>
                    <a:pt x="2281301" y="8211693"/>
                    <a:pt x="1489075" y="7419213"/>
                  </a:cubicBezTo>
                  <a:cubicBezTo>
                    <a:pt x="697103" y="6626987"/>
                    <a:pt x="260985" y="5574157"/>
                    <a:pt x="260985" y="4454525"/>
                  </a:cubicBezTo>
                  <a:cubicBezTo>
                    <a:pt x="260985" y="3889756"/>
                    <a:pt x="371602" y="3341497"/>
                    <a:pt x="589788" y="2824988"/>
                  </a:cubicBezTo>
                  <a:cubicBezTo>
                    <a:pt x="800735" y="2325624"/>
                    <a:pt x="1102741" y="1877060"/>
                    <a:pt x="1487297" y="1491742"/>
                  </a:cubicBezTo>
                  <a:cubicBezTo>
                    <a:pt x="2279396" y="698119"/>
                    <a:pt x="3333242" y="260985"/>
                    <a:pt x="4454398" y="260985"/>
                  </a:cubicBezTo>
                  <a:cubicBezTo>
                    <a:pt x="5573776" y="260985"/>
                    <a:pt x="6626606" y="697103"/>
                    <a:pt x="7418832" y="1488948"/>
                  </a:cubicBezTo>
                  <a:cubicBezTo>
                    <a:pt x="8211438" y="2281174"/>
                    <a:pt x="8647937" y="3334385"/>
                    <a:pt x="8647937" y="4454398"/>
                  </a:cubicBezTo>
                  <a:cubicBezTo>
                    <a:pt x="8647937" y="5574792"/>
                    <a:pt x="8211311" y="6628130"/>
                    <a:pt x="7418450" y="7420356"/>
                  </a:cubicBezTo>
                  <a:cubicBezTo>
                    <a:pt x="6626225" y="8212074"/>
                    <a:pt x="5573522" y="8648065"/>
                    <a:pt x="4454525" y="8648065"/>
                  </a:cubicBezTo>
                  <a:close/>
                  <a:moveTo>
                    <a:pt x="4454525" y="280035"/>
                  </a:moveTo>
                  <a:cubicBezTo>
                    <a:pt x="3338449" y="280035"/>
                    <a:pt x="2289429" y="715137"/>
                    <a:pt x="1500886" y="1505204"/>
                  </a:cubicBezTo>
                  <a:cubicBezTo>
                    <a:pt x="713613" y="2294001"/>
                    <a:pt x="280035" y="3341370"/>
                    <a:pt x="280035" y="4454525"/>
                  </a:cubicBezTo>
                  <a:cubicBezTo>
                    <a:pt x="280035" y="5569077"/>
                    <a:pt x="714248" y="6617081"/>
                    <a:pt x="1502537" y="7405751"/>
                  </a:cubicBezTo>
                  <a:cubicBezTo>
                    <a:pt x="2291080" y="8194548"/>
                    <a:pt x="3339465" y="8629015"/>
                    <a:pt x="4454525" y="8629015"/>
                  </a:cubicBezTo>
                  <a:cubicBezTo>
                    <a:pt x="5568442" y="8629015"/>
                    <a:pt x="6616319" y="8195056"/>
                    <a:pt x="7405116" y="7407021"/>
                  </a:cubicBezTo>
                  <a:cubicBezTo>
                    <a:pt x="8194422" y="6618477"/>
                    <a:pt x="8629015" y="5569839"/>
                    <a:pt x="8629015" y="4454525"/>
                  </a:cubicBezTo>
                  <a:cubicBezTo>
                    <a:pt x="8629015" y="3339465"/>
                    <a:pt x="8194548" y="2291080"/>
                    <a:pt x="7405497" y="1502537"/>
                  </a:cubicBezTo>
                  <a:cubicBezTo>
                    <a:pt x="6616827" y="714121"/>
                    <a:pt x="5568823" y="280035"/>
                    <a:pt x="4454525" y="280035"/>
                  </a:cubicBezTo>
                  <a:close/>
                </a:path>
              </a:pathLst>
            </a:custGeom>
            <a:solidFill>
              <a:srgbClr val="000000"/>
            </a:solidFill>
          </p:spPr>
        </p:sp>
      </p:grpSp>
      <p:sp>
        <p:nvSpPr>
          <p:cNvPr name="TextBox 7" id="7"/>
          <p:cNvSpPr txBox="true"/>
          <p:nvPr/>
        </p:nvSpPr>
        <p:spPr>
          <a:xfrm rot="0">
            <a:off x="733344" y="3536122"/>
            <a:ext cx="7830956" cy="3804285"/>
          </a:xfrm>
          <a:prstGeom prst="rect">
            <a:avLst/>
          </a:prstGeom>
        </p:spPr>
        <p:txBody>
          <a:bodyPr anchor="t" rtlCol="false" tIns="0" lIns="0" bIns="0" rIns="0">
            <a:spAutoFit/>
          </a:bodyPr>
          <a:lstStyle/>
          <a:p>
            <a:pPr algn="ctr">
              <a:lnSpc>
                <a:spcPts val="5040"/>
              </a:lnSpc>
              <a:spcBef>
                <a:spcPct val="0"/>
              </a:spcBef>
            </a:pPr>
            <a:r>
              <a:rPr lang="en-US" sz="3600">
                <a:solidFill>
                  <a:srgbClr val="000000"/>
                </a:solidFill>
                <a:latin typeface="DM Sans"/>
                <a:ea typeface="DM Sans"/>
                <a:cs typeface="DM Sans"/>
                <a:sym typeface="DM Sans"/>
              </a:rPr>
              <a:t>Developed by Microsoft for IBM PCs, it became the dominant OS for PCs throughout the 80s. Windows (1985): Microsoft introduced Windows as a graphical extension for MS-DOS, providing a user-friendly interface.</a:t>
            </a:r>
          </a:p>
        </p:txBody>
      </p:sp>
      <p:sp>
        <p:nvSpPr>
          <p:cNvPr name="TextBox 8" id="8"/>
          <p:cNvSpPr txBox="true"/>
          <p:nvPr/>
        </p:nvSpPr>
        <p:spPr>
          <a:xfrm rot="0">
            <a:off x="0" y="962025"/>
            <a:ext cx="9297644" cy="1251585"/>
          </a:xfrm>
          <a:prstGeom prst="rect">
            <a:avLst/>
          </a:prstGeom>
        </p:spPr>
        <p:txBody>
          <a:bodyPr anchor="t" rtlCol="false" tIns="0" lIns="0" bIns="0" rIns="0">
            <a:spAutoFit/>
          </a:bodyPr>
          <a:lstStyle/>
          <a:p>
            <a:pPr algn="ctr">
              <a:lnSpc>
                <a:spcPts val="5040"/>
              </a:lnSpc>
              <a:spcBef>
                <a:spcPct val="0"/>
              </a:spcBef>
            </a:pPr>
            <a:r>
              <a:rPr lang="en-US" b="true" sz="3600">
                <a:solidFill>
                  <a:srgbClr val="000000"/>
                </a:solidFill>
                <a:latin typeface="DM Sans Bold"/>
                <a:ea typeface="DM Sans Bold"/>
                <a:cs typeface="DM Sans Bold"/>
                <a:sym typeface="DM Sans Bold"/>
              </a:rPr>
              <a:t>1980s - The Rise of DOS and Windows MS-DOS (1981)</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9F0"/>
        </a:solidFill>
      </p:bgPr>
    </p:bg>
    <p:spTree>
      <p:nvGrpSpPr>
        <p:cNvPr id="1" name=""/>
        <p:cNvGrpSpPr/>
        <p:nvPr/>
      </p:nvGrpSpPr>
      <p:grpSpPr>
        <a:xfrm>
          <a:off x="0" y="0"/>
          <a:ext cx="0" cy="0"/>
          <a:chOff x="0" y="0"/>
          <a:chExt cx="0" cy="0"/>
        </a:xfrm>
      </p:grpSpPr>
      <p:sp>
        <p:nvSpPr>
          <p:cNvPr name="Freeform 2" id="2"/>
          <p:cNvSpPr/>
          <p:nvPr/>
        </p:nvSpPr>
        <p:spPr>
          <a:xfrm flipH="true" flipV="true" rot="-5400000">
            <a:off x="8846065" y="863095"/>
            <a:ext cx="10305030" cy="8578840"/>
          </a:xfrm>
          <a:custGeom>
            <a:avLst/>
            <a:gdLst/>
            <a:ahLst/>
            <a:cxnLst/>
            <a:rect r="r" b="b" t="t" l="l"/>
            <a:pathLst>
              <a:path h="8578840" w="10305030">
                <a:moveTo>
                  <a:pt x="10305030" y="8578840"/>
                </a:moveTo>
                <a:lnTo>
                  <a:pt x="0" y="8578840"/>
                </a:lnTo>
                <a:lnTo>
                  <a:pt x="0" y="0"/>
                </a:lnTo>
                <a:lnTo>
                  <a:pt x="10305030" y="0"/>
                </a:lnTo>
                <a:lnTo>
                  <a:pt x="10305030" y="8578840"/>
                </a:lnTo>
                <a:close/>
              </a:path>
            </a:pathLst>
          </a:custGeom>
          <a:blipFill>
            <a:blip r:embed="rId2">
              <a:extLst>
                <a:ext uri="{96DAC541-7B7A-43D3-8B79-37D633B846F1}">
                  <asvg:svgBlip xmlns:asvg="http://schemas.microsoft.com/office/drawing/2016/SVG/main" r:embed="rId3"/>
                </a:ext>
              </a:extLst>
            </a:blip>
            <a:stretch>
              <a:fillRect l="0" t="-113808" r="0" b="0"/>
            </a:stretch>
          </a:blipFill>
          <a:ln cap="sq">
            <a:noFill/>
            <a:prstDash val="solid"/>
            <a:miter/>
          </a:ln>
        </p:spPr>
      </p:sp>
      <p:grpSp>
        <p:nvGrpSpPr>
          <p:cNvPr name="Group 3" id="3"/>
          <p:cNvGrpSpPr>
            <a:grpSpLocks noChangeAspect="true"/>
          </p:cNvGrpSpPr>
          <p:nvPr/>
        </p:nvGrpSpPr>
        <p:grpSpPr>
          <a:xfrm rot="0">
            <a:off x="10117372" y="1621155"/>
            <a:ext cx="7762415" cy="7762415"/>
            <a:chOff x="0" y="0"/>
            <a:chExt cx="8909050" cy="8909050"/>
          </a:xfrm>
        </p:grpSpPr>
        <p:sp>
          <p:nvSpPr>
            <p:cNvPr name="Freeform 4" id="4"/>
            <p:cNvSpPr/>
            <p:nvPr/>
          </p:nvSpPr>
          <p:spPr>
            <a:xfrm flipH="false" flipV="false" rot="0">
              <a:off x="-210012" y="2402"/>
              <a:ext cx="9329074" cy="8904246"/>
            </a:xfrm>
            <a:custGeom>
              <a:avLst/>
              <a:gdLst/>
              <a:ahLst/>
              <a:cxnLst/>
              <a:rect r="r" b="b" t="t" l="l"/>
              <a:pathLst>
                <a:path h="8904246" w="9329074">
                  <a:moveTo>
                    <a:pt x="4664537" y="7123"/>
                  </a:moveTo>
                  <a:cubicBezTo>
                    <a:pt x="3071756" y="0"/>
                    <a:pt x="1596908" y="845651"/>
                    <a:pt x="798454" y="2223865"/>
                  </a:cubicBezTo>
                  <a:cubicBezTo>
                    <a:pt x="0" y="3602079"/>
                    <a:pt x="0" y="5302167"/>
                    <a:pt x="798454" y="6680382"/>
                  </a:cubicBezTo>
                  <a:cubicBezTo>
                    <a:pt x="1596908" y="8058595"/>
                    <a:pt x="3071756" y="8904246"/>
                    <a:pt x="4664537" y="8897123"/>
                  </a:cubicBezTo>
                  <a:cubicBezTo>
                    <a:pt x="6257318" y="8904246"/>
                    <a:pt x="7732166" y="8058595"/>
                    <a:pt x="8530620" y="6680382"/>
                  </a:cubicBezTo>
                  <a:cubicBezTo>
                    <a:pt x="9329074" y="5302167"/>
                    <a:pt x="9329074" y="3602079"/>
                    <a:pt x="8530620" y="2223865"/>
                  </a:cubicBezTo>
                  <a:cubicBezTo>
                    <a:pt x="7732166" y="845651"/>
                    <a:pt x="6257318" y="0"/>
                    <a:pt x="4664537" y="7123"/>
                  </a:cubicBezTo>
                  <a:close/>
                </a:path>
              </a:pathLst>
            </a:custGeom>
            <a:solidFill>
              <a:srgbClr val="FFFFFF"/>
            </a:solidFill>
          </p:spPr>
        </p:sp>
        <p:sp>
          <p:nvSpPr>
            <p:cNvPr name="Freeform 5" id="5"/>
            <p:cNvSpPr/>
            <p:nvPr/>
          </p:nvSpPr>
          <p:spPr>
            <a:xfrm flipH="false" flipV="false" rot="0">
              <a:off x="63863" y="263805"/>
              <a:ext cx="8781323" cy="8381440"/>
            </a:xfrm>
            <a:custGeom>
              <a:avLst/>
              <a:gdLst/>
              <a:ahLst/>
              <a:cxnLst/>
              <a:rect r="r" b="b" t="t" l="l"/>
              <a:pathLst>
                <a:path h="8381440" w="8781323">
                  <a:moveTo>
                    <a:pt x="4390662" y="6705"/>
                  </a:moveTo>
                  <a:cubicBezTo>
                    <a:pt x="2891400" y="0"/>
                    <a:pt x="1503147" y="795999"/>
                    <a:pt x="751573" y="2093292"/>
                  </a:cubicBezTo>
                  <a:cubicBezTo>
                    <a:pt x="0" y="3390586"/>
                    <a:pt x="0" y="4990854"/>
                    <a:pt x="751573" y="6288148"/>
                  </a:cubicBezTo>
                  <a:cubicBezTo>
                    <a:pt x="1503147" y="7585441"/>
                    <a:pt x="2891400" y="8381440"/>
                    <a:pt x="4390662" y="8374735"/>
                  </a:cubicBezTo>
                  <a:cubicBezTo>
                    <a:pt x="5889924" y="8381440"/>
                    <a:pt x="7278177" y="7585441"/>
                    <a:pt x="8029751" y="6288148"/>
                  </a:cubicBezTo>
                  <a:cubicBezTo>
                    <a:pt x="8781323" y="4990854"/>
                    <a:pt x="8781323" y="3390586"/>
                    <a:pt x="8029751" y="2093292"/>
                  </a:cubicBezTo>
                  <a:cubicBezTo>
                    <a:pt x="7278177" y="795999"/>
                    <a:pt x="5889924" y="0"/>
                    <a:pt x="4390662" y="6705"/>
                  </a:cubicBezTo>
                  <a:close/>
                </a:path>
              </a:pathLst>
            </a:custGeom>
            <a:blipFill>
              <a:blip r:embed="rId4"/>
              <a:stretch>
                <a:fillRect l="-29643" t="0" r="-29643" b="0"/>
              </a:stretch>
            </a:blipFill>
          </p:spPr>
        </p:sp>
        <p:sp>
          <p:nvSpPr>
            <p:cNvPr name="Freeform 6" id="6"/>
            <p:cNvSpPr/>
            <p:nvPr/>
          </p:nvSpPr>
          <p:spPr>
            <a:xfrm flipH="false" flipV="false" rot="0">
              <a:off x="0" y="0"/>
              <a:ext cx="8909050" cy="8909050"/>
            </a:xfrm>
            <a:custGeom>
              <a:avLst/>
              <a:gdLst/>
              <a:ahLst/>
              <a:cxnLst/>
              <a:rect r="r" b="b" t="t" l="l"/>
              <a:pathLst>
                <a:path h="8909050" w="8909050">
                  <a:moveTo>
                    <a:pt x="4454525" y="8909050"/>
                  </a:moveTo>
                  <a:cubicBezTo>
                    <a:pt x="3264662" y="8909050"/>
                    <a:pt x="2146046" y="8445500"/>
                    <a:pt x="1304544" y="7603744"/>
                  </a:cubicBezTo>
                  <a:cubicBezTo>
                    <a:pt x="895477" y="7194550"/>
                    <a:pt x="574294" y="6718173"/>
                    <a:pt x="350012" y="6187694"/>
                  </a:cubicBezTo>
                  <a:cubicBezTo>
                    <a:pt x="117729" y="5638673"/>
                    <a:pt x="0" y="5055489"/>
                    <a:pt x="0" y="4454525"/>
                  </a:cubicBezTo>
                  <a:cubicBezTo>
                    <a:pt x="0" y="3854704"/>
                    <a:pt x="117475" y="3272282"/>
                    <a:pt x="349377" y="2723642"/>
                  </a:cubicBezTo>
                  <a:cubicBezTo>
                    <a:pt x="573405" y="2193163"/>
                    <a:pt x="894207" y="1716786"/>
                    <a:pt x="1302766" y="1307338"/>
                  </a:cubicBezTo>
                  <a:cubicBezTo>
                    <a:pt x="2144141" y="464312"/>
                    <a:pt x="3263519" y="0"/>
                    <a:pt x="4454525" y="0"/>
                  </a:cubicBezTo>
                  <a:cubicBezTo>
                    <a:pt x="5055362" y="0"/>
                    <a:pt x="5638419" y="117729"/>
                    <a:pt x="6187440" y="350012"/>
                  </a:cubicBezTo>
                  <a:cubicBezTo>
                    <a:pt x="6717792" y="574294"/>
                    <a:pt x="7194296" y="895477"/>
                    <a:pt x="7603490" y="1304544"/>
                  </a:cubicBezTo>
                  <a:cubicBezTo>
                    <a:pt x="8445373" y="2146046"/>
                    <a:pt x="8909050" y="3264789"/>
                    <a:pt x="8909050" y="4454652"/>
                  </a:cubicBezTo>
                  <a:cubicBezTo>
                    <a:pt x="8909050" y="5644769"/>
                    <a:pt x="8445246" y="6763766"/>
                    <a:pt x="7602982" y="7605268"/>
                  </a:cubicBezTo>
                  <a:cubicBezTo>
                    <a:pt x="7193789" y="8014208"/>
                    <a:pt x="6717285" y="8335138"/>
                    <a:pt x="6186932" y="8559419"/>
                  </a:cubicBezTo>
                  <a:cubicBezTo>
                    <a:pt x="5637911" y="8791321"/>
                    <a:pt x="5055108" y="8909050"/>
                    <a:pt x="4454525" y="8909050"/>
                  </a:cubicBezTo>
                  <a:close/>
                  <a:moveTo>
                    <a:pt x="4454525" y="19050"/>
                  </a:moveTo>
                  <a:cubicBezTo>
                    <a:pt x="3268599" y="19050"/>
                    <a:pt x="2154047" y="481330"/>
                    <a:pt x="1316228" y="1320800"/>
                  </a:cubicBezTo>
                  <a:cubicBezTo>
                    <a:pt x="909447" y="1728343"/>
                    <a:pt x="590042" y="2202815"/>
                    <a:pt x="366903" y="2731008"/>
                  </a:cubicBezTo>
                  <a:cubicBezTo>
                    <a:pt x="136017" y="3277362"/>
                    <a:pt x="19050" y="3857244"/>
                    <a:pt x="19050" y="4454525"/>
                  </a:cubicBezTo>
                  <a:cubicBezTo>
                    <a:pt x="19050" y="5052949"/>
                    <a:pt x="136271" y="5633593"/>
                    <a:pt x="367538" y="6180328"/>
                  </a:cubicBezTo>
                  <a:cubicBezTo>
                    <a:pt x="590931" y="6708522"/>
                    <a:pt x="910717" y="7182866"/>
                    <a:pt x="1318006" y="7590282"/>
                  </a:cubicBezTo>
                  <a:cubicBezTo>
                    <a:pt x="2155825" y="8428355"/>
                    <a:pt x="3269742" y="8890000"/>
                    <a:pt x="4454525" y="8890000"/>
                  </a:cubicBezTo>
                  <a:cubicBezTo>
                    <a:pt x="5052568" y="8890000"/>
                    <a:pt x="5632958" y="8772779"/>
                    <a:pt x="6179439" y="8541766"/>
                  </a:cubicBezTo>
                  <a:cubicBezTo>
                    <a:pt x="6707632" y="8318500"/>
                    <a:pt x="7181977" y="7998841"/>
                    <a:pt x="7589520" y="7591679"/>
                  </a:cubicBezTo>
                  <a:cubicBezTo>
                    <a:pt x="8428101" y="6753733"/>
                    <a:pt x="8890000" y="5639562"/>
                    <a:pt x="8890000" y="4454525"/>
                  </a:cubicBezTo>
                  <a:cubicBezTo>
                    <a:pt x="8890000" y="3269742"/>
                    <a:pt x="8428355" y="2155825"/>
                    <a:pt x="7590028" y="1317879"/>
                  </a:cubicBezTo>
                  <a:cubicBezTo>
                    <a:pt x="7182612" y="910590"/>
                    <a:pt x="6708140" y="590931"/>
                    <a:pt x="6180074" y="367538"/>
                  </a:cubicBezTo>
                  <a:cubicBezTo>
                    <a:pt x="5633339" y="136271"/>
                    <a:pt x="5052822" y="19050"/>
                    <a:pt x="4454525" y="19050"/>
                  </a:cubicBezTo>
                  <a:close/>
                  <a:moveTo>
                    <a:pt x="4454525" y="8648065"/>
                  </a:moveTo>
                  <a:cubicBezTo>
                    <a:pt x="3334385" y="8648065"/>
                    <a:pt x="2281301" y="8211693"/>
                    <a:pt x="1489075" y="7419213"/>
                  </a:cubicBezTo>
                  <a:cubicBezTo>
                    <a:pt x="697103" y="6626987"/>
                    <a:pt x="260985" y="5574157"/>
                    <a:pt x="260985" y="4454525"/>
                  </a:cubicBezTo>
                  <a:cubicBezTo>
                    <a:pt x="260985" y="3889756"/>
                    <a:pt x="371602" y="3341497"/>
                    <a:pt x="589788" y="2824988"/>
                  </a:cubicBezTo>
                  <a:cubicBezTo>
                    <a:pt x="800735" y="2325624"/>
                    <a:pt x="1102741" y="1877060"/>
                    <a:pt x="1487297" y="1491742"/>
                  </a:cubicBezTo>
                  <a:cubicBezTo>
                    <a:pt x="2279396" y="698119"/>
                    <a:pt x="3333242" y="260985"/>
                    <a:pt x="4454398" y="260985"/>
                  </a:cubicBezTo>
                  <a:cubicBezTo>
                    <a:pt x="5573776" y="260985"/>
                    <a:pt x="6626606" y="697103"/>
                    <a:pt x="7418832" y="1488948"/>
                  </a:cubicBezTo>
                  <a:cubicBezTo>
                    <a:pt x="8211438" y="2281174"/>
                    <a:pt x="8647937" y="3334385"/>
                    <a:pt x="8647937" y="4454398"/>
                  </a:cubicBezTo>
                  <a:cubicBezTo>
                    <a:pt x="8647937" y="5574792"/>
                    <a:pt x="8211311" y="6628130"/>
                    <a:pt x="7418450" y="7420356"/>
                  </a:cubicBezTo>
                  <a:cubicBezTo>
                    <a:pt x="6626225" y="8212074"/>
                    <a:pt x="5573522" y="8648065"/>
                    <a:pt x="4454525" y="8648065"/>
                  </a:cubicBezTo>
                  <a:close/>
                  <a:moveTo>
                    <a:pt x="4454525" y="280035"/>
                  </a:moveTo>
                  <a:cubicBezTo>
                    <a:pt x="3338449" y="280035"/>
                    <a:pt x="2289429" y="715137"/>
                    <a:pt x="1500886" y="1505204"/>
                  </a:cubicBezTo>
                  <a:cubicBezTo>
                    <a:pt x="713613" y="2294001"/>
                    <a:pt x="280035" y="3341370"/>
                    <a:pt x="280035" y="4454525"/>
                  </a:cubicBezTo>
                  <a:cubicBezTo>
                    <a:pt x="280035" y="5569077"/>
                    <a:pt x="714248" y="6617081"/>
                    <a:pt x="1502537" y="7405751"/>
                  </a:cubicBezTo>
                  <a:cubicBezTo>
                    <a:pt x="2291080" y="8194548"/>
                    <a:pt x="3339465" y="8629015"/>
                    <a:pt x="4454525" y="8629015"/>
                  </a:cubicBezTo>
                  <a:cubicBezTo>
                    <a:pt x="5568442" y="8629015"/>
                    <a:pt x="6616319" y="8195056"/>
                    <a:pt x="7405116" y="7407021"/>
                  </a:cubicBezTo>
                  <a:cubicBezTo>
                    <a:pt x="8194422" y="6618477"/>
                    <a:pt x="8629015" y="5569839"/>
                    <a:pt x="8629015" y="4454525"/>
                  </a:cubicBezTo>
                  <a:cubicBezTo>
                    <a:pt x="8629015" y="3339465"/>
                    <a:pt x="8194548" y="2291080"/>
                    <a:pt x="7405497" y="1502537"/>
                  </a:cubicBezTo>
                  <a:cubicBezTo>
                    <a:pt x="6616827" y="714121"/>
                    <a:pt x="5568823" y="280035"/>
                    <a:pt x="4454525" y="280035"/>
                  </a:cubicBezTo>
                  <a:close/>
                </a:path>
              </a:pathLst>
            </a:custGeom>
            <a:solidFill>
              <a:srgbClr val="000000"/>
            </a:solidFill>
          </p:spPr>
        </p:sp>
      </p:grpSp>
      <p:sp>
        <p:nvSpPr>
          <p:cNvPr name="TextBox 7" id="7"/>
          <p:cNvSpPr txBox="true"/>
          <p:nvPr/>
        </p:nvSpPr>
        <p:spPr>
          <a:xfrm rot="0">
            <a:off x="733344" y="3536122"/>
            <a:ext cx="7830956" cy="3804285"/>
          </a:xfrm>
          <a:prstGeom prst="rect">
            <a:avLst/>
          </a:prstGeom>
        </p:spPr>
        <p:txBody>
          <a:bodyPr anchor="t" rtlCol="false" tIns="0" lIns="0" bIns="0" rIns="0">
            <a:spAutoFit/>
          </a:bodyPr>
          <a:lstStyle/>
          <a:p>
            <a:pPr algn="ctr">
              <a:lnSpc>
                <a:spcPts val="5040"/>
              </a:lnSpc>
              <a:spcBef>
                <a:spcPct val="0"/>
              </a:spcBef>
            </a:pPr>
            <a:r>
              <a:rPr lang="en-US" sz="3600">
                <a:solidFill>
                  <a:srgbClr val="000000"/>
                </a:solidFill>
                <a:latin typeface="DM Sans"/>
                <a:ea typeface="DM Sans"/>
                <a:cs typeface="DM Sans"/>
                <a:sym typeface="DM Sans"/>
              </a:rPr>
              <a:t>A landmark release that integrated MS-DOS with a GUI, making it user-friendly for the masses. Linux (1991): Open-source OS inspired by UNIX, offering flexibility and security for developers and server systems.</a:t>
            </a:r>
          </a:p>
        </p:txBody>
      </p:sp>
      <p:sp>
        <p:nvSpPr>
          <p:cNvPr name="TextBox 8" id="8"/>
          <p:cNvSpPr txBox="true"/>
          <p:nvPr/>
        </p:nvSpPr>
        <p:spPr>
          <a:xfrm rot="0">
            <a:off x="0" y="962025"/>
            <a:ext cx="9297644" cy="1251585"/>
          </a:xfrm>
          <a:prstGeom prst="rect">
            <a:avLst/>
          </a:prstGeom>
        </p:spPr>
        <p:txBody>
          <a:bodyPr anchor="t" rtlCol="false" tIns="0" lIns="0" bIns="0" rIns="0">
            <a:spAutoFit/>
          </a:bodyPr>
          <a:lstStyle/>
          <a:p>
            <a:pPr algn="ctr">
              <a:lnSpc>
                <a:spcPts val="5040"/>
              </a:lnSpc>
              <a:spcBef>
                <a:spcPct val="0"/>
              </a:spcBef>
            </a:pPr>
            <a:r>
              <a:rPr lang="en-US" b="true" sz="3600">
                <a:solidFill>
                  <a:srgbClr val="000000"/>
                </a:solidFill>
                <a:latin typeface="DM Sans Bold"/>
                <a:ea typeface="DM Sans Bold"/>
                <a:cs typeface="DM Sans Bold"/>
                <a:sym typeface="DM Sans Bold"/>
              </a:rPr>
              <a:t>1990s - Graphical User Interface (GUI) Era Windows 95 (1995)</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DAGRvuAxWMc</dc:identifier>
  <dcterms:modified xsi:type="dcterms:W3CDTF">2011-08-01T06:04:30Z</dcterms:modified>
  <cp:revision>1</cp:revision>
  <dc:title>Group 1 SYSADMLB/SYSADMLC - Operating System</dc:title>
</cp:coreProperties>
</file>